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394" r:id="rId3"/>
    <p:sldId id="395" r:id="rId4"/>
    <p:sldId id="396" r:id="rId5"/>
    <p:sldId id="397" r:id="rId6"/>
    <p:sldId id="398" r:id="rId7"/>
    <p:sldId id="399" r:id="rId8"/>
    <p:sldId id="400" r:id="rId9"/>
    <p:sldId id="401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B0"/>
    <a:srgbClr val="004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1690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533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61000" y="292625"/>
            <a:ext cx="7371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699" y="1689632"/>
            <a:ext cx="8520600" cy="126654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TTTT</a:t>
            </a:r>
            <a:b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0" y="3019144"/>
            <a:ext cx="9144016" cy="1266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dos autores</a:t>
            </a:r>
            <a:endParaRPr lang="pt-BR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/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Instituição/ Programa que faz parte</a:t>
            </a:r>
            <a:endParaRPr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9E5E96-0FC3-4171-B291-47FDF5DE3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5837" y="-107197"/>
            <a:ext cx="1358163" cy="16006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AEB1326-8BC9-4E64-B59D-A4EE6C1B2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680" y="0"/>
            <a:ext cx="6058637" cy="13106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do objetivo geral e específicos do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6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PROBLEMA DE PESQUISA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do problema de pesquisa do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841034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 / CONTEXTUALIZAÇÃO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da justificativa e/ou contextualização do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5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ou 2 slides para apresentação dos principais temas/ tópicos do referencial teórico utilizado para o desenvolvimento do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0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PROCEDIMENTOS METODOLÓGICOS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slide para apresentação dos aspectos metodológicos utilizados no estudo (tipo, coleta...).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2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apresentação deve focar em apresentar os resultados encontrados no estudo.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8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Apresentar as contribuições que o estudo trouxe e indicar as limitações do estudo e indicações para estudos futuros.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9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400" y="519288"/>
            <a:ext cx="6626578" cy="645361"/>
          </a:xfrm>
        </p:spPr>
        <p:txBody>
          <a:bodyPr/>
          <a:lstStyle/>
          <a:p>
            <a:pPr algn="ctr"/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0C2F07-D85B-4CBB-91AF-AB1795762F06}"/>
              </a:ext>
            </a:extLst>
          </p:cNvPr>
          <p:cNvSpPr txBox="1"/>
          <p:nvPr/>
        </p:nvSpPr>
        <p:spPr>
          <a:xfrm>
            <a:off x="291280" y="1360322"/>
            <a:ext cx="860436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Trazer as principais referências utilizadas na apresentação.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A43A20-254E-406D-B1F0-AA741145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32" y="-107197"/>
            <a:ext cx="1245168" cy="146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3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136</Words>
  <Application>Microsoft Office PowerPoint</Application>
  <PresentationFormat>Apresentação na tela (16:9)</PresentationFormat>
  <Paragraphs>20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Simple Light</vt:lpstr>
      <vt:lpstr>TTTT </vt:lpstr>
      <vt:lpstr>OBJETIVO</vt:lpstr>
      <vt:lpstr>PROBLEMA DE PESQUISA</vt:lpstr>
      <vt:lpstr>JUSTIFICATIVA / CONTEXTUALIZAÇÃO</vt:lpstr>
      <vt:lpstr>REFERENCIAL TEÓRICO</vt:lpstr>
      <vt:lpstr>PROCEDIMENTOS METODOLÓGICOS</vt:lpstr>
      <vt:lpstr>RESULTADOS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Encontro de Capacitação Docente     Compartilhando conhecimento, experiências, saberes e fazeres 16ª Coordenadoria Regional de Educação</dc:title>
  <dc:creator>User</dc:creator>
  <cp:lastModifiedBy>Mayara Zanotto</cp:lastModifiedBy>
  <cp:revision>148</cp:revision>
  <dcterms:modified xsi:type="dcterms:W3CDTF">2019-08-16T23:18:06Z</dcterms:modified>
</cp:coreProperties>
</file>