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95" r:id="rId3"/>
    <p:sldId id="394" r:id="rId4"/>
    <p:sldId id="396" r:id="rId5"/>
    <p:sldId id="397" r:id="rId6"/>
    <p:sldId id="398" r:id="rId7"/>
    <p:sldId id="399" r:id="rId8"/>
    <p:sldId id="400" r:id="rId9"/>
    <p:sldId id="401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B0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7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0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16904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5339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FF036C9-F07A-436F-9CAA-44F6BE9B52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54573" y="38213"/>
            <a:ext cx="900936" cy="10618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08B2A4D-7CF3-46F7-887C-903085FC2A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238" y="38213"/>
            <a:ext cx="951271" cy="1121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461000" y="292625"/>
            <a:ext cx="7371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1943205-CF93-451E-B91B-BE7ADF2E79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238" y="38213"/>
            <a:ext cx="951271" cy="1121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461000" y="292625"/>
            <a:ext cx="7371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EA871DC-B9EC-4730-98F7-3740FF2DCF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4238" y="38213"/>
            <a:ext cx="951271" cy="1121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461000" y="292625"/>
            <a:ext cx="7371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61000" y="292625"/>
            <a:ext cx="7371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699" y="1689632"/>
            <a:ext cx="8520600" cy="126654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TTTT</a:t>
            </a:r>
            <a:b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0" y="3019144"/>
            <a:ext cx="9144016" cy="12665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dos autores</a:t>
            </a:r>
            <a:endParaRPr lang="pt-B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/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/>
            <a: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Instituição/ Programa que faz parte</a:t>
            </a:r>
            <a:endParaRPr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2234321-663E-4A08-9EC8-8E3DBF304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6467" y="134976"/>
            <a:ext cx="6227989" cy="11555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PROBLEMA DE PESQUISA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slide para apresentação do problema de pesquisa do estudo, deixando claro como se chegou à questão de pesquisa.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81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slide para apresentação do objetivo geral e específicos do estudo.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5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841034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JUSTIFICATIVA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slide para apresentação da justificativa do trabalho como um todo (contribuições).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35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REFERENCIAL TEÓRICO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ou 2 slides para apresentação dos principais temas/ tópicos do referencial teórico utilizado para o desenvolvimento do estudo.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80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PROCEDIMENTOS METODOLÓGICOS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slide para apresentação dos aspectos metodológicos utilizados no estudo (tipo/delineamento, participantes/amostra, procedimentos de coleta e de análise de dados).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12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apresentação deve focar em apresentar os resultados encontrados no estudo.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58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Apresentar as contribuições que o estudo trouxe e indicar as limitações do estudo e indicações para estudos futuros.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49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400" y="519288"/>
            <a:ext cx="6626578" cy="645361"/>
          </a:xfrm>
        </p:spPr>
        <p:txBody>
          <a:bodyPr/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0C2F07-D85B-4CBB-91AF-AB1795762F06}"/>
              </a:ext>
            </a:extLst>
          </p:cNvPr>
          <p:cNvSpPr txBox="1"/>
          <p:nvPr/>
        </p:nvSpPr>
        <p:spPr>
          <a:xfrm>
            <a:off x="291280" y="1360322"/>
            <a:ext cx="860436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Trazer as principais referências utilizadas na apresentação.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33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158</Words>
  <Application>Microsoft Office PowerPoint</Application>
  <PresentationFormat>Apresentação na tela (16:9)</PresentationFormat>
  <Paragraphs>20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Simple Light</vt:lpstr>
      <vt:lpstr>TTTT </vt:lpstr>
      <vt:lpstr>PROBLEMA DE PESQUISA</vt:lpstr>
      <vt:lpstr>OBJETIVOS</vt:lpstr>
      <vt:lpstr>JUSTIFICATIVA</vt:lpstr>
      <vt:lpstr>REFERENCIAL TEÓRICO</vt:lpstr>
      <vt:lpstr>PROCEDIMENTOS METODOLÓGICOS</vt:lpstr>
      <vt:lpstr>RESULTADOS</vt:lpstr>
      <vt:lpstr>CONSIDERAÇÕES FINAIS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Encontro de Capacitação Docente     Compartilhando conhecimento, experiências, saberes e fazeres 16ª Coordenadoria Regional de Educação</dc:title>
  <dc:creator>User</dc:creator>
  <cp:lastModifiedBy>Fabiano Larentis</cp:lastModifiedBy>
  <cp:revision>151</cp:revision>
  <dcterms:modified xsi:type="dcterms:W3CDTF">2018-11-04T23:35:37Z</dcterms:modified>
</cp:coreProperties>
</file>