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07" b="20492"/>
          <a:stretch/>
        </p:blipFill>
        <p:spPr>
          <a:xfrm>
            <a:off x="8288849" y="5779574"/>
            <a:ext cx="2379151" cy="92846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672387"/>
            <a:ext cx="9144000" cy="18375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8"/>
          <a:stretch/>
        </p:blipFill>
        <p:spPr>
          <a:xfrm>
            <a:off x="126609" y="0"/>
            <a:ext cx="3029742" cy="1385253"/>
          </a:xfrm>
          <a:prstGeom prst="rect">
            <a:avLst/>
          </a:prstGeom>
        </p:spPr>
      </p:pic>
      <p:pic>
        <p:nvPicPr>
          <p:cNvPr id="1026" name="Picture 2" descr="Novo Logo UCS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273" y="5803852"/>
            <a:ext cx="871611" cy="87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0155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502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5184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270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084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432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7405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401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0111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798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50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29738-D508-4B12-B796-327A575D752A}" type="datetimeFigureOut">
              <a:rPr lang="pt-BR" smtClean="0"/>
              <a:t>10/03/2015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8C7CF-4D68-4FBD-A42E-14735D39E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98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titulo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err="1" smtClean="0"/>
              <a:t>email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442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84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titulo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Notari</dc:creator>
  <cp:lastModifiedBy>Daniel Notari</cp:lastModifiedBy>
  <cp:revision>4</cp:revision>
  <dcterms:created xsi:type="dcterms:W3CDTF">2015-03-10T19:19:31Z</dcterms:created>
  <dcterms:modified xsi:type="dcterms:W3CDTF">2015-03-10T19:48:37Z</dcterms:modified>
</cp:coreProperties>
</file>