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7" b="20492"/>
          <a:stretch/>
        </p:blipFill>
        <p:spPr>
          <a:xfrm>
            <a:off x="8288849" y="5779574"/>
            <a:ext cx="2379151" cy="9284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72387"/>
            <a:ext cx="9144000" cy="18375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126609" y="0"/>
            <a:ext cx="3029742" cy="1385253"/>
          </a:xfrm>
          <a:prstGeom prst="rect">
            <a:avLst/>
          </a:prstGeom>
        </p:spPr>
      </p:pic>
      <p:pic>
        <p:nvPicPr>
          <p:cNvPr id="1026" name="Picture 2" descr="Novo Logo UC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73" y="5803852"/>
            <a:ext cx="871611" cy="8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15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50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2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4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32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40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1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11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8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0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9738-D508-4B12-B796-327A575D752A}" type="datetimeFigureOut">
              <a:rPr lang="pt-BR" smtClean="0"/>
              <a:t>10/03/2015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C7CF-4D68-4FBD-A42E-14735D39E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8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titulo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email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44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8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titulo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Notari</dc:creator>
  <cp:lastModifiedBy>Daniel Notari</cp:lastModifiedBy>
  <cp:revision>4</cp:revision>
  <dcterms:created xsi:type="dcterms:W3CDTF">2015-03-10T19:19:31Z</dcterms:created>
  <dcterms:modified xsi:type="dcterms:W3CDTF">2015-03-10T19:48:37Z</dcterms:modified>
</cp:coreProperties>
</file>