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32404050" cy="432054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B47A4FEA-0575-4E88-80B6-DCE0EBADC8C3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55CD2847-BEEB-4360-8CE5-3BB5D4871E3E}" type="slidenum">
              <a:rPr b="0" lang="pt-B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1620000" y="11004840"/>
            <a:ext cx="29162880" cy="2326824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1620000" y="11004840"/>
            <a:ext cx="29162880" cy="23268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430360" y="13421520"/>
            <a:ext cx="27543240" cy="4292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</p:spPr>
        <p:txBody>
          <a:bodyPr lIns="0" rIns="0" tIns="0" bIns="0"/>
          <a:p>
            <a:endParaRPr b="0" lang="pt-BR" sz="15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430360" y="13421520"/>
            <a:ext cx="27543240" cy="9260640"/>
          </a:xfrm>
          <a:prstGeom prst="rect">
            <a:avLst/>
          </a:prstGeom>
        </p:spPr>
        <p:txBody>
          <a:bodyPr lIns="432000" rIns="432000" tIns="216000" bIns="216000" anchor="ctr"/>
          <a:p>
            <a:pPr algn="ctr">
              <a:lnSpc>
                <a:spcPct val="100000"/>
              </a:lnSpc>
            </a:pPr>
            <a:r>
              <a:rPr b="0" lang="pt-BR" sz="20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 título mestre</a:t>
            </a:r>
            <a:endParaRPr b="0" lang="pt-BR" sz="8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1620360" y="40044960"/>
            <a:ext cx="7560720" cy="2300040"/>
          </a:xfrm>
          <a:prstGeom prst="rect">
            <a:avLst/>
          </a:prstGeom>
        </p:spPr>
        <p:txBody>
          <a:bodyPr lIns="432000" rIns="432000" tIns="216000" bIns="216000" anchor="ctr"/>
          <a:p>
            <a:pPr>
              <a:lnSpc>
                <a:spcPct val="100000"/>
              </a:lnSpc>
            </a:pPr>
            <a:fld id="{0EF3F613-E73E-4ADD-983F-BA30D3FB0DB1}" type="datetime">
              <a:rPr b="0" lang="pt-BR" sz="57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18/09/18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11071440" y="40044960"/>
            <a:ext cx="10261080" cy="2300040"/>
          </a:xfrm>
          <a:prstGeom prst="rect">
            <a:avLst/>
          </a:prstGeom>
        </p:spPr>
        <p:txBody>
          <a:bodyPr lIns="432000" rIns="432000" tIns="216000" bIns="216000" anchor="ctr"/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23222880" y="40044960"/>
            <a:ext cx="7560720" cy="2300040"/>
          </a:xfrm>
          <a:prstGeom prst="rect">
            <a:avLst/>
          </a:prstGeom>
        </p:spPr>
        <p:txBody>
          <a:bodyPr lIns="432000" rIns="432000" tIns="216000" bIns="216000" anchor="ctr"/>
          <a:p>
            <a:pPr algn="r">
              <a:lnSpc>
                <a:spcPct val="100000"/>
              </a:lnSpc>
            </a:pPr>
            <a:fld id="{E6B6CB13-7C2A-42B8-B780-9C617832E8FA}" type="slidenum">
              <a:rPr b="0" lang="pt-BR" sz="57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5584680" y="5512680"/>
            <a:ext cx="21170160" cy="138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8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TÍTULO DO TRABALHO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11595600" y="7234200"/>
            <a:ext cx="914832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pt-BR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Nome do autor (instituição) – e-mail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4110120" y="10024920"/>
            <a:ext cx="24050160" cy="801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Resumo: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onononononononononononononononononononononononononononononononononononononononono nononononononononononononononononononononnononononononononononononononononononononononnonononononononononononononononononononononononononononononononononononononononononoonononon nononononononononononononononononononononnononononononononononononononononononononononnonononononononononononononononononononononononononononononononononononononononononoonononon nononononononononononononononononononononnononononononononononononononononononononononnonononononononononononononononononononononononononononononononononononononononononoonononon nononononononononononononononononononononnononononononononononononononononononononononnonononononononononononononononononononononononononononononononononononononononononoonononon nononononononononononononononononononononnononononononononononononononononononononononnonononononononononononononononononononononononononononononononononononononononononoononono.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Palavras-chave: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onononoononono, ononononono, ononononnon, onononoon.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-66240" y="42792480"/>
            <a:ext cx="32470200" cy="484200"/>
          </a:xfrm>
          <a:prstGeom prst="rect">
            <a:avLst/>
          </a:prstGeom>
          <a:solidFill>
            <a:srgbClr val="104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5"/>
          <p:cNvSpPr/>
          <p:nvPr/>
        </p:nvSpPr>
        <p:spPr>
          <a:xfrm>
            <a:off x="4110120" y="18904680"/>
            <a:ext cx="11515320" cy="1349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Problema de Pesquisa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ononononononononononoonononononnonononononononononononononononononononononononononononono?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Objetivo Geral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onononononnononononoonononononononnonononononononononononononononononononononononononononononononononon.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Objetivos Específicos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000000"/>
              </a:buClr>
              <a:buFont typeface="StarSymbol"/>
              <a:buAutoNum type="alphaLcParenR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oononononononononnonononoononononononon;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000000"/>
              </a:buClr>
              <a:buFont typeface="StarSymbol"/>
              <a:buAutoNum type="alphaLcParenR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onononononononononnonononoonononononon;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000000"/>
              </a:buClr>
              <a:buFont typeface="StarSymbol"/>
              <a:buAutoNum type="alphaLcParenR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onononononononoonnonononononnonononono;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000000"/>
              </a:buClr>
              <a:buFont typeface="StarSymbol"/>
              <a:buAutoNum type="alphaLcParenR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onononononnonononoonononononnononoonon;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Referencial teórico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48" name="Table 6"/>
          <p:cNvGraphicFramePr/>
          <p:nvPr/>
        </p:nvGraphicFramePr>
        <p:xfrm>
          <a:off x="4251600" y="33043320"/>
          <a:ext cx="11233080" cy="8856720"/>
        </p:xfrm>
        <a:graphic>
          <a:graphicData uri="http://schemas.openxmlformats.org/drawingml/2006/table">
            <a:tbl>
              <a:tblPr/>
              <a:tblGrid>
                <a:gridCol w="5616360"/>
                <a:gridCol w="5616720"/>
              </a:tblGrid>
              <a:tr h="1938960">
                <a:tc>
                  <a:txBody>
                    <a:bodyPr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4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Tópico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4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Autor(es) de referência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52352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3482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3482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34820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349640"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9" name="CustomShape 7"/>
          <p:cNvSpPr/>
          <p:nvPr/>
        </p:nvSpPr>
        <p:spPr>
          <a:xfrm>
            <a:off x="16645320" y="18785520"/>
            <a:ext cx="11515320" cy="232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Método (usado ou proposto)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onononononoononononon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Resultados (alcançados ou esperados)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ononononnononononoononononononon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on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Principais Referências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nononononononononononononononononononononononononononononononononononononononononononononononononononononononononononononononononononononononononononononononononononono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Imagem 1" descr=""/>
          <p:cNvPicPr/>
          <p:nvPr/>
        </p:nvPicPr>
        <p:blipFill>
          <a:blip r:embed="rId1"/>
          <a:stretch/>
        </p:blipFill>
        <p:spPr>
          <a:xfrm>
            <a:off x="3240" y="0"/>
            <a:ext cx="32400360" cy="5397840"/>
          </a:xfrm>
          <a:prstGeom prst="rect">
            <a:avLst/>
          </a:prstGeom>
          <a:ln>
            <a:noFill/>
          </a:ln>
        </p:spPr>
      </p:pic>
      <p:sp>
        <p:nvSpPr>
          <p:cNvPr id="51" name="CustomShape 8"/>
          <p:cNvSpPr/>
          <p:nvPr/>
        </p:nvSpPr>
        <p:spPr>
          <a:xfrm>
            <a:off x="11561040" y="8177040"/>
            <a:ext cx="914832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pt-BR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Nome do autor (instituição) – e-mail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LibreOffice/5.2.0.4$Windows_x86 LibreOffice_project/066b007f5ebcc236395c7d282ba488bca6720265</Application>
  <Words>86</Words>
  <Paragraphs>36</Paragraphs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2018-09-13T12:47:48Z</dcterms:created>
  <dc:creator>Raquel Weber</dc:creator>
  <dc:description/>
  <dc:language>pt-BR</dc:language>
  <cp:lastModifiedBy>Raquel Weber</cp:lastModifiedBy>
  <dcterms:modified xsi:type="dcterms:W3CDTF">2018-09-14T13:23:58Z</dcterms:modified>
  <cp:revision>10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Personalizar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