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434" autoAdjust="0"/>
  </p:normalViewPr>
  <p:slideViewPr>
    <p:cSldViewPr snapToGrid="0" showGuides="1">
      <p:cViewPr varScale="1">
        <p:scale>
          <a:sx n="67" d="100"/>
          <a:sy n="67" d="100"/>
        </p:scale>
        <p:origin x="66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4DEB30-C660-4D63-94D2-4AEB46586E42}" type="datetimeFigureOut">
              <a:rPr lang="pt-BR" smtClean="0"/>
              <a:t>19/07/2020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B341E6-116D-4346-B15C-0C235E8AC9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8382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78970" y="2514598"/>
            <a:ext cx="11361625" cy="2387600"/>
          </a:xfrm>
        </p:spPr>
        <p:txBody>
          <a:bodyPr anchor="b"/>
          <a:lstStyle>
            <a:lvl1pPr algn="ctr">
              <a:lnSpc>
                <a:spcPct val="100000"/>
              </a:lnSpc>
              <a:defRPr sz="6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770910" y="5320120"/>
            <a:ext cx="9144000" cy="1081766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latin typeface="Garamond" panose="02020404030301010803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 smtClean="0"/>
              <a:t>Clique para editar o estilo do subtítulo mestre</a:t>
            </a:r>
            <a:endParaRPr lang="pt-BR" dirty="0"/>
          </a:p>
        </p:txBody>
      </p:sp>
      <p:pic>
        <p:nvPicPr>
          <p:cNvPr id="15" name="Imagem 1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913" b="11996"/>
          <a:stretch/>
        </p:blipFill>
        <p:spPr>
          <a:xfrm>
            <a:off x="0" y="0"/>
            <a:ext cx="9000000" cy="2297466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662" t="69774" r="4417" b="9253"/>
          <a:stretch/>
        </p:blipFill>
        <p:spPr>
          <a:xfrm>
            <a:off x="10127673" y="473323"/>
            <a:ext cx="1357746" cy="1288473"/>
          </a:xfrm>
          <a:prstGeom prst="rect">
            <a:avLst/>
          </a:prstGeom>
        </p:spPr>
      </p:pic>
      <p:sp>
        <p:nvSpPr>
          <p:cNvPr id="12" name="Subtítulo 2"/>
          <p:cNvSpPr txBox="1">
            <a:spLocks/>
          </p:cNvSpPr>
          <p:nvPr userDrawn="1"/>
        </p:nvSpPr>
        <p:spPr>
          <a:xfrm>
            <a:off x="9793357" y="318052"/>
            <a:ext cx="1853770" cy="14437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sz="2000" b="1" dirty="0"/>
          </a:p>
        </p:txBody>
      </p:sp>
      <p:sp>
        <p:nvSpPr>
          <p:cNvPr id="4" name="Retângulo 3"/>
          <p:cNvSpPr/>
          <p:nvPr userDrawn="1"/>
        </p:nvSpPr>
        <p:spPr>
          <a:xfrm>
            <a:off x="9660835" y="318052"/>
            <a:ext cx="2254075" cy="1590261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8659971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9292772" y="6311900"/>
            <a:ext cx="2743200" cy="365125"/>
          </a:xfrm>
        </p:spPr>
        <p:txBody>
          <a:bodyPr/>
          <a:lstStyle>
            <a:lvl1pPr>
              <a:defRPr sz="1600"/>
            </a:lvl1pPr>
          </a:lstStyle>
          <a:p>
            <a:fld id="{06903823-DC0C-4857-A290-A079C1B90043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277845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2956-6A4C-4041-8649-C71813F2B955}" type="datetime1">
              <a:rPr lang="pt-BR" smtClean="0"/>
              <a:t>19/07/2020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03823-DC0C-4857-A290-A079C1B900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828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B9A83-8876-4BC0-815F-2C6CB91D74A0}" type="datetime1">
              <a:rPr lang="pt-BR" smtClean="0"/>
              <a:t>19/07/2020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03823-DC0C-4857-A290-A079C1B900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8480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2A247-949A-433F-8F88-809BB22EF499}" type="datetime1">
              <a:rPr lang="pt-BR" smtClean="0"/>
              <a:t>19/07/2020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03823-DC0C-4857-A290-A079C1B900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4420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EB38F-BA9C-426D-AE91-1A5C8A5639D6}" type="datetime1">
              <a:rPr lang="pt-BR" smtClean="0"/>
              <a:t>19/07/2020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03823-DC0C-4857-A290-A079C1B900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0327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BD010-FA73-47D0-A5CA-D2465C5E7E56}" type="datetime1">
              <a:rPr lang="pt-BR" smtClean="0"/>
              <a:t>19/07/2020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03823-DC0C-4857-A290-A079C1B900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752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08844-FA42-4DBA-8DAF-93B6ACBFEA0C}" type="datetime1">
              <a:rPr lang="pt-BR" smtClean="0"/>
              <a:t>19/07/2020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03823-DC0C-4857-A290-A079C1B900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7398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alphaModFix amt="5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Garamond" panose="02020404030301010803" pitchFamily="18" charset="0"/>
              </a:defRPr>
            </a:lvl1pPr>
          </a:lstStyle>
          <a:p>
            <a:fld id="{1C7A8589-4F0B-476D-AEDE-652E5C62D5C0}" type="datetime1">
              <a:rPr lang="pt-BR" smtClean="0"/>
              <a:t>19/07/2020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Garamond" panose="02020404030301010803" pitchFamily="18" charset="0"/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Garamond" panose="02020404030301010803" pitchFamily="18" charset="0"/>
              </a:defRPr>
            </a:lvl1pPr>
          </a:lstStyle>
          <a:p>
            <a:fld id="{06903823-DC0C-4857-A290-A079C1B9004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0191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Garamond" panose="02020404030301010803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10178012" y="815459"/>
            <a:ext cx="12698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b="1" dirty="0"/>
              <a:t>Cole </a:t>
            </a:r>
            <a:r>
              <a:rPr lang="pt-BR" b="1" dirty="0" smtClean="0"/>
              <a:t>o(s)</a:t>
            </a:r>
          </a:p>
          <a:p>
            <a:pPr algn="ctr"/>
            <a:r>
              <a:rPr lang="pt-BR" b="1" dirty="0" smtClean="0"/>
              <a:t>selo(s</a:t>
            </a:r>
            <a:r>
              <a:rPr lang="pt-BR" b="1" dirty="0"/>
              <a:t>) ODS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416053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03823-DC0C-4857-A290-A079C1B90043}" type="slidenum">
              <a:rPr lang="pt-BR" smtClean="0"/>
              <a:pPr/>
              <a:t>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8160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03823-DC0C-4857-A290-A079C1B90043}" type="slidenum">
              <a:rPr lang="pt-BR" smtClean="0"/>
              <a:pPr/>
              <a:t>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973697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presentação1" id="{DD89D9C6-1B14-439C-846C-35BE95403755}" vid="{A32064C1-37DB-4FAC-AAD6-BDC3D318D85E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</TotalTime>
  <Words>8</Words>
  <Application>Microsoft Office PowerPoint</Application>
  <PresentationFormat>Widescreen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Arial</vt:lpstr>
      <vt:lpstr>Calibri</vt:lpstr>
      <vt:lpstr>Garamond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Franciele Vanelli</dc:creator>
  <cp:lastModifiedBy>Franciele Vanelli</cp:lastModifiedBy>
  <cp:revision>9</cp:revision>
  <dcterms:created xsi:type="dcterms:W3CDTF">2020-07-19T19:14:24Z</dcterms:created>
  <dcterms:modified xsi:type="dcterms:W3CDTF">2020-07-19T19:41:16Z</dcterms:modified>
</cp:coreProperties>
</file>