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9BF265-36E7-4C1D-9D1C-DE984E4F153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9103E459-8958-4275-AEB9-9FE9033B216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48743BE3-A4E5-4D08-A26F-FBEF0D03A37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0481821-79B1-4404-B45E-BA8258B76A3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32720A4-4533-4B12-B71B-C8FA1CA12D5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1C70EE2-D50B-4D65-8700-C796786460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22897C01-6F17-415E-9470-840B6F65656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0B12B86B-4D51-4AA5-8F1B-51BAF8CFC3F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AFBA824C-BB36-44C0-A9DF-6CB63954695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6EF96A50-BC36-4D0D-BD80-CED7864021E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C0BB0CCF-E2B8-4310-86FC-C812ECB6BC3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pt-BR" sz="60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6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56EFE2E-6626-4432-A3C4-9285EABEB141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chemeClr val="dk1"/>
                </a:solidFill>
                <a:latin typeface="Aptos"/>
              </a:rPr>
              <a:t>Clique para editar o formato de texto dos tópicos</a:t>
            </a:r>
            <a:endParaRPr b="0" lang="pt-BR" sz="2800" spc="-1" strike="noStrike">
              <a:solidFill>
                <a:schemeClr val="dk1"/>
              </a:solidFill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2.º nível de tópicos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3.º nível de tópicos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4.º nível de tópicos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5.º nível de tópicos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6.º nível de tópicos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7.º nível de tópicos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32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Aptos"/>
              </a:rPr>
              <a:t>Segundo nível</a:t>
            </a:r>
            <a:endParaRPr b="0" lang="pt-BR" sz="28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Aptos"/>
              </a:rPr>
              <a:t>Terceiro nível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Quarto nível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Quinto nível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6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16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3C6B2B0-3DE8-4BFA-86B8-816490B29B79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32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Aptos"/>
              </a:rPr>
              <a:t>Clique para editar o formato de texto dos tópicos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pc="-1" strike="noStrike">
                <a:solidFill>
                  <a:schemeClr val="dk1"/>
                </a:solidFill>
                <a:latin typeface="Aptos"/>
              </a:rPr>
              <a:t>2.º nível de tópicos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Aptos"/>
              </a:rPr>
              <a:t>3.º nível de tópicos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pc="-1" strike="noStrike">
                <a:solidFill>
                  <a:schemeClr val="dk1"/>
                </a:solidFill>
                <a:latin typeface="Aptos"/>
              </a:rPr>
              <a:t>4.º nível de tópicos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Aptos"/>
              </a:rPr>
              <a:t>5.º nível de tópicos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Aptos"/>
              </a:rPr>
              <a:t>6.º nível de tópicos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chemeClr val="dk1"/>
                </a:solidFill>
                <a:latin typeface="Aptos"/>
              </a:rPr>
              <a:t>7.º nível de tópicos</a:t>
            </a:r>
            <a:endParaRPr b="0" lang="pt-BR" sz="32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6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16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40B0B6C-98CD-4A82-B2B0-48E12FF888B2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4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Aptos"/>
              </a:rPr>
              <a:t>Segundo nível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Terceiro nível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Quarto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Quinto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944ECD2-BA93-45BD-8785-A94AE8013E73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4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Aptos"/>
              </a:rPr>
              <a:t>Segundo nível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Terceiro nível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Quarto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Quinto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1216DC9-B630-4782-B536-6EEE46DBBE9F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4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Aptos"/>
              </a:rPr>
              <a:t>Segundo nível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Terceiro nível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Quarto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Quinto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9326850-92AF-4BBE-A3E8-950C8EB1F54F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60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6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Clique para editar os estilos de texto Mestres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ED9C9BE-B3CA-41B6-9E43-39370E312DC8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4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Aptos"/>
              </a:rPr>
              <a:t>Segundo nível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Terceiro nível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Quarto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Quinto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Aptos"/>
              </a:rPr>
              <a:t>Segundo nível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Terceiro nível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Quarto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Quinto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26CBEC9-AE8C-4EB6-A44C-A49A3C5F8BAE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4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pt-BR" sz="24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Aptos"/>
              </a:rPr>
              <a:t>Segundo nível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Terceiro nível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Quarto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Quinto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pt-BR" sz="24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chemeClr val="dk1"/>
                </a:solidFill>
                <a:latin typeface="Aptos"/>
              </a:rPr>
              <a:t>Clique para editar os estilos de texto Mestres</a:t>
            </a:r>
            <a:endParaRPr b="0" lang="pt-B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chemeClr val="dk1"/>
                </a:solidFill>
                <a:latin typeface="Aptos"/>
              </a:rPr>
              <a:t>Segundo nível</a:t>
            </a:r>
            <a:endParaRPr b="0" lang="pt-B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chemeClr val="dk1"/>
                </a:solidFill>
                <a:latin typeface="Aptos"/>
              </a:rPr>
              <a:t>Terceiro nível</a:t>
            </a:r>
            <a:endParaRPr b="0" lang="pt-B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Quarto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Aptos"/>
              </a:rPr>
              <a:t>Quinto nível</a:t>
            </a:r>
            <a:endParaRPr b="0" lang="pt-B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7056CAE-C3E7-445D-8707-34EF70FB8C65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400" spc="-1" strike="noStrike">
                <a:solidFill>
                  <a:schemeClr val="dk1"/>
                </a:solidFill>
                <a:latin typeface="Aptos Display"/>
              </a:rPr>
              <a:t>Clique para editar o título Mestre</a:t>
            </a:r>
            <a:endParaRPr b="0" lang="pt-B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CBCFC06-2AC4-4E65-B820-44DBF73735AC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af0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&lt;data/hora&gt;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53D372A-3DD6-43A2-B2BF-A9C75785D377}" type="slidenum">
              <a:rPr b="0" lang="pt-BR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m 4" descr="Diagrama&#10;&#10;O conteúdo gerado por IA pode estar incorreto."/>
          <p:cNvPicPr/>
          <p:nvPr/>
        </p:nvPicPr>
        <p:blipFill>
          <a:blip r:embed="rId1"/>
          <a:stretch/>
        </p:blipFill>
        <p:spPr>
          <a:xfrm>
            <a:off x="0" y="0"/>
            <a:ext cx="12191760" cy="2349720"/>
          </a:xfrm>
          <a:prstGeom prst="rect">
            <a:avLst/>
          </a:prstGeom>
          <a:ln w="0">
            <a:noFill/>
          </a:ln>
        </p:spPr>
      </p:pic>
      <p:sp>
        <p:nvSpPr>
          <p:cNvPr id="67" name="CaixaDeTexto 5"/>
          <p:cNvSpPr/>
          <p:nvPr/>
        </p:nvSpPr>
        <p:spPr>
          <a:xfrm>
            <a:off x="393120" y="2803680"/>
            <a:ext cx="1194588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50000"/>
              </a:lnSpc>
            </a:pPr>
            <a:r>
              <a:rPr b="1" lang="pt-BR" sz="1800" spc="-1" strike="noStrike">
                <a:solidFill>
                  <a:schemeClr val="dk1"/>
                </a:solidFill>
                <a:latin typeface="Times New Roman"/>
              </a:rPr>
              <a:t>Espaço destinado à apresentação. Nele, poderá inserir: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50000"/>
              </a:lnSpc>
              <a:buClr>
                <a:srgbClr val="526257"/>
              </a:buClr>
              <a:buFont typeface="Arial"/>
              <a:buChar char="•"/>
            </a:pPr>
            <a:r>
              <a:rPr b="1" lang="pt-BR" sz="1800" spc="-1" strike="noStrike">
                <a:solidFill>
                  <a:schemeClr val="dk1"/>
                </a:solidFill>
                <a:latin typeface="Times New Roman"/>
              </a:rPr>
              <a:t> </a:t>
            </a: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Título de seu trabalho;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50000"/>
              </a:lnSpc>
              <a:buClr>
                <a:srgbClr val="526257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 </a:t>
            </a: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Nome (s) do autor (es);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50000"/>
              </a:lnSpc>
              <a:buClr>
                <a:srgbClr val="526257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 </a:t>
            </a: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Informe o seu Grupo de Trabalho.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m 4" descr="Diagrama&#10;&#10;O conteúdo gerado por IA pode estar incorreto."/>
          <p:cNvPicPr/>
          <p:nvPr/>
        </p:nvPicPr>
        <p:blipFill>
          <a:blip r:embed="rId1"/>
          <a:stretch/>
        </p:blipFill>
        <p:spPr>
          <a:xfrm>
            <a:off x="0" y="0"/>
            <a:ext cx="12191760" cy="2300400"/>
          </a:xfrm>
          <a:prstGeom prst="rect">
            <a:avLst/>
          </a:prstGeom>
          <a:ln w="0">
            <a:noFill/>
          </a:ln>
        </p:spPr>
      </p:pic>
      <p:sp>
        <p:nvSpPr>
          <p:cNvPr id="69" name="CaixaDeTexto 3"/>
          <p:cNvSpPr/>
          <p:nvPr/>
        </p:nvSpPr>
        <p:spPr>
          <a:xfrm>
            <a:off x="378720" y="2393280"/>
            <a:ext cx="11626200" cy="447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50000"/>
              </a:lnSpc>
            </a:pPr>
            <a:r>
              <a:rPr b="1" lang="pt-BR" sz="1800" spc="-1" strike="noStrike">
                <a:solidFill>
                  <a:schemeClr val="dk1"/>
                </a:solidFill>
                <a:latin typeface="Times New Roman"/>
              </a:rPr>
              <a:t>Espaço destinado à apresentação do seu trabalho. Nele, poderá inserir: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I</a:t>
            </a:r>
            <a:r>
              <a:rPr b="0" lang="pt-PT" sz="1800" spc="-1" strike="noStrike">
                <a:solidFill>
                  <a:schemeClr val="dk1"/>
                </a:solidFill>
                <a:latin typeface="Times New Roman"/>
              </a:rPr>
              <a:t>ntrodução (tema e problema de pesquisa);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PT" sz="1800" spc="-1" strike="noStrike">
                <a:solidFill>
                  <a:schemeClr val="dk1"/>
                </a:solidFill>
                <a:latin typeface="Times New Roman"/>
              </a:rPr>
              <a:t>Objetivo;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PT" sz="1800" spc="-1" strike="noStrike">
                <a:solidFill>
                  <a:schemeClr val="dk1"/>
                </a:solidFill>
                <a:latin typeface="Times New Roman"/>
              </a:rPr>
              <a:t>Relação com o GT escolhido;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PT" sz="1800" spc="-1" strike="noStrike">
                <a:solidFill>
                  <a:schemeClr val="dk1"/>
                </a:solidFill>
                <a:latin typeface="Times New Roman"/>
              </a:rPr>
              <a:t>Abordagem teórica (conceitos, autores(as) e pressupostos que guiaram a pesquisa);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PT" sz="1800" spc="-1" strike="noStrike">
                <a:solidFill>
                  <a:schemeClr val="dk1"/>
                </a:solidFill>
                <a:latin typeface="Times New Roman"/>
              </a:rPr>
              <a:t>Metodologia;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PT" sz="1800" spc="-1" strike="noStrike">
                <a:solidFill>
                  <a:schemeClr val="dk1"/>
                </a:solidFill>
                <a:latin typeface="Times New Roman"/>
              </a:rPr>
              <a:t>Resultados;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PT" sz="1800" spc="-1" strike="noStrike">
                <a:solidFill>
                  <a:schemeClr val="dk1"/>
                </a:solidFill>
                <a:latin typeface="Times New Roman"/>
              </a:rPr>
              <a:t>Considerações (reflexões geradas);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PT" sz="1800" spc="-1" strike="noStrike">
                <a:solidFill>
                  <a:schemeClr val="dk1"/>
                </a:solidFill>
                <a:latin typeface="Times New Roman"/>
              </a:rPr>
              <a:t>Referências de acordo com as normas da ABNT.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800" spc="-1" strike="noStrike">
                <a:solidFill>
                  <a:schemeClr val="dk1"/>
                </a:solidFill>
                <a:latin typeface="Times New Roman"/>
              </a:rPr>
              <a:t>Atenção: </a:t>
            </a: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os itens não precisam estar necessariamente nesta ordem. Os(as) autores(as) têm autonomia para organizar a apresentação conforme julgarem mais adequado.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m 4" descr="Diagrama&#10;&#10;O conteúdo gerado por IA pode estar incorreto."/>
          <p:cNvPicPr/>
          <p:nvPr/>
        </p:nvPicPr>
        <p:blipFill>
          <a:blip r:embed="rId1"/>
          <a:stretch/>
        </p:blipFill>
        <p:spPr>
          <a:xfrm>
            <a:off x="0" y="0"/>
            <a:ext cx="12191760" cy="2300400"/>
          </a:xfrm>
          <a:prstGeom prst="rect">
            <a:avLst/>
          </a:prstGeom>
          <a:ln w="0">
            <a:noFill/>
          </a:ln>
        </p:spPr>
      </p:pic>
      <p:sp>
        <p:nvSpPr>
          <p:cNvPr id="71" name="CaixaDeTexto 6"/>
          <p:cNvSpPr/>
          <p:nvPr/>
        </p:nvSpPr>
        <p:spPr>
          <a:xfrm>
            <a:off x="324360" y="2521800"/>
            <a:ext cx="11945880" cy="132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50000"/>
              </a:lnSpc>
            </a:pPr>
            <a:r>
              <a:rPr b="1" lang="pt-BR" sz="1800" spc="-1" strike="noStrike">
                <a:solidFill>
                  <a:schemeClr val="dk1"/>
                </a:solidFill>
                <a:latin typeface="Times New Roman"/>
              </a:rPr>
              <a:t>Espaço destinado à apresentação do seu trabalho.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50000"/>
              </a:lnSpc>
              <a:buClr>
                <a:srgbClr val="526257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Atenção: insira a quantidade de slides que considerar necessária para a sua apresentação!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Imagem 4" descr="Diagrama&#10;&#10;O conteúdo gerado por IA pode estar incorreto."/>
          <p:cNvPicPr/>
          <p:nvPr/>
        </p:nvPicPr>
        <p:blipFill>
          <a:blip r:embed="rId1"/>
          <a:stretch/>
        </p:blipFill>
        <p:spPr>
          <a:xfrm>
            <a:off x="0" y="0"/>
            <a:ext cx="12191760" cy="2300400"/>
          </a:xfrm>
          <a:prstGeom prst="rect">
            <a:avLst/>
          </a:prstGeom>
          <a:ln w="0">
            <a:noFill/>
          </a:ln>
        </p:spPr>
      </p:pic>
      <p:sp>
        <p:nvSpPr>
          <p:cNvPr id="73" name="CaixaDeTexto 5"/>
          <p:cNvSpPr/>
          <p:nvPr/>
        </p:nvSpPr>
        <p:spPr>
          <a:xfrm>
            <a:off x="412920" y="2492280"/>
            <a:ext cx="11651040" cy="29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50000"/>
              </a:lnSpc>
            </a:pPr>
            <a:r>
              <a:rPr b="1" lang="pt-BR" sz="1800" spc="-1" strike="noStrike">
                <a:solidFill>
                  <a:schemeClr val="dk1"/>
                </a:solidFill>
                <a:latin typeface="Times New Roman"/>
              </a:rPr>
              <a:t>Espaço destinado à apresentação do seu trabalho.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BR" sz="1800" spc="-1" strike="noStrike">
                <a:solidFill>
                  <a:schemeClr val="dk1"/>
                </a:solidFill>
                <a:latin typeface="Times New Roman"/>
              </a:rPr>
              <a:t>Lembre-se: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O tempo máximo para a apresentação do seu trabalho será de </a:t>
            </a:r>
            <a:r>
              <a:rPr b="1" lang="pt-BR" sz="1800" spc="-1" strike="noStrike">
                <a:solidFill>
                  <a:schemeClr val="dk1"/>
                </a:solidFill>
                <a:latin typeface="Times New Roman"/>
              </a:rPr>
              <a:t>10 minutos</a:t>
            </a: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O </a:t>
            </a:r>
            <a:r>
              <a:rPr b="1" lang="pt-BR" sz="1800" spc="-1" strike="noStrike">
                <a:solidFill>
                  <a:schemeClr val="dk1"/>
                </a:solidFill>
                <a:latin typeface="Times New Roman"/>
              </a:rPr>
              <a:t>cronograma de apresentações</a:t>
            </a: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 será divulgado no site do evento após a conclusão das avaliações pela comissão científica.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m 4" descr="Diagrama&#10;&#10;O conteúdo gerado por IA pode estar incorreto."/>
          <p:cNvPicPr/>
          <p:nvPr/>
        </p:nvPicPr>
        <p:blipFill>
          <a:blip r:embed="rId1"/>
          <a:stretch/>
        </p:blipFill>
        <p:spPr>
          <a:xfrm>
            <a:off x="0" y="0"/>
            <a:ext cx="12191760" cy="2349720"/>
          </a:xfrm>
          <a:prstGeom prst="rect">
            <a:avLst/>
          </a:prstGeom>
          <a:ln w="0">
            <a:noFill/>
          </a:ln>
        </p:spPr>
      </p:pic>
      <p:sp>
        <p:nvSpPr>
          <p:cNvPr id="75" name="CaixaDeTexto 5"/>
          <p:cNvSpPr/>
          <p:nvPr/>
        </p:nvSpPr>
        <p:spPr>
          <a:xfrm>
            <a:off x="521280" y="2577240"/>
            <a:ext cx="11316600" cy="260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50000"/>
              </a:lnSpc>
            </a:pPr>
            <a:r>
              <a:rPr b="1" lang="pt-BR" sz="2000" spc="-1" strike="noStrike">
                <a:solidFill>
                  <a:schemeClr val="dk1"/>
                </a:solidFill>
                <a:latin typeface="Times New Roman"/>
              </a:rPr>
              <a:t>Referências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 defTabSz="91440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Lembre-se de listar em ordem alfabética do sobrenome as referências citadas no corpo do texto de acordo com as normas ABNT.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m 4" descr="Diagrama&#10;&#10;O conteúdo gerado por IA pode estar incorreto."/>
          <p:cNvPicPr/>
          <p:nvPr/>
        </p:nvPicPr>
        <p:blipFill>
          <a:blip r:embed="rId1"/>
          <a:stretch/>
        </p:blipFill>
        <p:spPr>
          <a:xfrm>
            <a:off x="0" y="0"/>
            <a:ext cx="12191760" cy="2349720"/>
          </a:xfrm>
          <a:prstGeom prst="rect">
            <a:avLst/>
          </a:prstGeom>
          <a:ln w="0">
            <a:noFill/>
          </a:ln>
        </p:spPr>
      </p:pic>
      <p:sp>
        <p:nvSpPr>
          <p:cNvPr id="77" name="CaixaDeTexto 5"/>
          <p:cNvSpPr/>
          <p:nvPr/>
        </p:nvSpPr>
        <p:spPr>
          <a:xfrm>
            <a:off x="531000" y="2694600"/>
            <a:ext cx="1166076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50000"/>
              </a:lnSpc>
            </a:pPr>
            <a:r>
              <a:rPr b="1" lang="pt-BR" sz="1800" spc="-1" strike="noStrike">
                <a:solidFill>
                  <a:schemeClr val="dk1"/>
                </a:solidFill>
                <a:latin typeface="Times New Roman"/>
              </a:rPr>
              <a:t>Atenção: lembre-se de salvar seu arquivo conforme o exemplo a seguir: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r>
              <a:rPr b="0" lang="pt-BR" sz="1800" spc="-1" strike="noStrike">
                <a:solidFill>
                  <a:schemeClr val="dk1"/>
                </a:solidFill>
                <a:latin typeface="Times New Roman"/>
              </a:rPr>
              <a:t>GT_número_SOBRENOME_NOME (dos autores).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Application>LibreOffice/24.2.5.2$Windows_X86_64 LibreOffice_project/bffef4ea93e59bebbeaf7f431bb02b1a39ee8a59</Application>
  <AppVersion>15.0000</AppVersion>
  <Words>241</Words>
  <Paragraphs>30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2025-07-17T14:30:11Z</dcterms:created>
  <dc:creator>Júlia Pasa Zampieri</dc:creator>
  <dc:description/>
  <dc:language>en-US</dc:language>
  <cp:lastModifiedBy>Júlia Pasa Zampieri</cp:lastModifiedBy>
  <dcterms:modified xsi:type="dcterms:W3CDTF">2025-07-17T23:52:30Z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6</vt:i4>
  </property>
</Properties>
</file>