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2E5ACF-69DF-850D-9782-DA72280F64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9BB83F4-F4DD-F56C-9F81-823B99A0F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511675-6433-820D-EE6F-DA1F534C6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E77646-A798-421A-F9BA-406571F77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8F087F-F572-D7BB-54AA-7B7E53F1E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56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E64410-2CEC-BF7B-088D-570733525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97E8F4-5823-423E-5888-ACE1C6D82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76A1B1-3149-F277-72E5-DAB04E855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D8D0D3-CAA1-3E57-9532-CD5BD9AC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32A441-23D6-E67E-E771-E04F963B3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4276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2D115-B704-E13C-5025-CAAC68BE0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1140041-9FB8-96B4-08A4-1BED9FF10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761B01-DC99-462E-F698-3FC048E37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07FFB6-BBF1-139D-4826-E8B84D8D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00B790-DC2C-F2A3-F202-8FC323B85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4930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182209-9988-F525-272A-41DF66CA5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81A66B-A061-FFD0-ED10-064A30B24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4BB1B9-00A3-917C-A781-824A58D8A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0F7DA1-ADA2-025D-7B8F-DB64EF4A3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D922D3-50B2-E5B9-1E62-73FBE117F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04769C-FAA8-C53D-A42B-DB0A31FC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17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EEA222-BDA5-F825-CE34-B9517D748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2510C9-1731-55CD-58F6-020DE1C31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A628F8-D14E-9597-CA88-E932451EC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31C8DF-3983-242F-7EAF-53B4FABD86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FA1BDFB-55A4-1B87-4106-62891621CB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8CAEE63-FAD8-4AF5-33EA-D42CDB0E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FCAA82E-19C8-4EB3-F853-7A15E0575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E3B194D-390E-05CD-C25D-CCB0FF384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523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8E86C-8830-2944-F741-1E044038F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8144432-837A-6E46-4FC0-F1321704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C8EB358-6A6E-F1BF-3FE1-3BD3012CA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3CBDCC-30A9-F1D8-376B-9D7BEC1F9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3214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0582949-D31D-025E-2BBF-4CAF5E8B0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4114058-637F-22FE-9435-54E3EDAFF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B436E57-2C14-AF45-2D15-3E80A2D2A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12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0E8BC9-DD92-A7CE-6A58-A49C67FD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EBA0C4-B96D-799A-E8D7-22C1F3607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EF7B9A2-BB46-C23E-BB5B-2D7ACD97EA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3CB40F2-A5AF-B9A5-D1F3-F4559E22A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889E8D-D92A-7040-A660-91D803F72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BE54BE-A257-8D58-2560-27691EB0B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0213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D33D8D-0275-BD2B-6E1B-88BEE20F8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D81BF65-8EDA-EC51-4948-6CF12CDAD5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EE3E13-1EC1-7ABF-22D2-BF021B547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ACB13A-4486-AB67-467D-6C22B9CA6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AD0907-41F4-39F9-632D-2A9E7DB7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CD1ADD-62EA-C6A0-276C-C0C39A7F7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851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10A52-9E48-60DB-E85D-7020BBC04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960239-AB0D-A253-448C-CBABDC7F65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337975-14BF-A2F4-27FC-4CCB55702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FD5CD5-34E0-714C-7485-A2BABA477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83A519-57FC-08B3-FAE8-EDF36787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42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F5E7FC-848B-C4EC-CE28-9E6B2592C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C46866E-0F28-B32D-BA89-48A0286E2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F66403-75A3-3C2B-1B90-9E15BB54A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BB277E-B95E-3FA7-02D7-646905D64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9D6237-7578-02D1-09F5-D4D2A881B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47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6B6BE8F-52B8-DEE3-B5CC-4F7EF4876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B37467-57C3-AC13-E5DA-603C6CC4C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56BA13-B548-FBA0-6BBD-725E3514D3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AF7D9-333F-4A7A-9B69-66C70EAE4DEF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48B393-5BF5-762E-DB5C-4205583867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A4C456-8FE6-91E1-A08C-EE495B263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473338-72B1-46E5-913C-E25E0FEF3C89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Cabeçalho fixo" descr="Cabeçalho institucional fixo em todos os slides">
            <a:extLst>
              <a:ext uri="{FF2B5EF4-FFF2-40B4-BE49-F238E27FC236}">
                <a16:creationId xmlns:a16="http://schemas.microsoft.com/office/drawing/2014/main" id="{4FFFC519-8551-9559-30C5-5371CD037C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"/>
            <a:ext cx="12192000" cy="191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14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236E22-BB53-E5E4-408F-47CCCCCDE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40527"/>
            <a:ext cx="9144000" cy="1369436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B52BF4-161F-8895-EB97-A007D9D16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1585"/>
            <a:ext cx="9144000" cy="1860331"/>
          </a:xfrm>
        </p:spPr>
        <p:txBody>
          <a:bodyPr/>
          <a:lstStyle/>
          <a:p>
            <a:r>
              <a:rPr lang="pt-BR" dirty="0"/>
              <a:t>Nome(s) do(s) autor(es)</a:t>
            </a:r>
          </a:p>
          <a:p>
            <a:r>
              <a:rPr lang="pt-BR" dirty="0"/>
              <a:t>• Grupo de Pesquisa</a:t>
            </a:r>
          </a:p>
          <a:p>
            <a:r>
              <a:rPr lang="pt-BR" dirty="0"/>
              <a:t>• Instituição/Filiação</a:t>
            </a:r>
          </a:p>
          <a:p>
            <a:r>
              <a:rPr lang="pt-BR" dirty="0"/>
              <a:t>Grupo de Trabalho escolhido (GT)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3830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57EC30-1139-27CC-A96F-EC4A15587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741" y="1923393"/>
            <a:ext cx="10050517" cy="481999"/>
          </a:xfrm>
        </p:spPr>
        <p:txBody>
          <a:bodyPr>
            <a:normAutofit fontScale="90000"/>
          </a:bodyPr>
          <a:lstStyle/>
          <a:p>
            <a:r>
              <a:rPr lang="pt-BR" dirty="0"/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E9E779-B22D-1B65-3AFD-CFE8B1E91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0741" y="2543503"/>
            <a:ext cx="10050517" cy="3643970"/>
          </a:xfrm>
        </p:spPr>
        <p:txBody>
          <a:bodyPr/>
          <a:lstStyle/>
          <a:p>
            <a:r>
              <a:rPr lang="pt-BR" dirty="0"/>
              <a:t>Apresente o tema central do trabalho.  </a:t>
            </a:r>
          </a:p>
          <a:p>
            <a:r>
              <a:rPr lang="pt-BR" dirty="0"/>
              <a:t>Explique o problema de pesquisa que orienta o estudo.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260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B32C7-12C5-26DA-FD82-0C139EF3C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64" y="1965326"/>
            <a:ext cx="10515600" cy="725920"/>
          </a:xfrm>
        </p:spPr>
        <p:txBody>
          <a:bodyPr/>
          <a:lstStyle/>
          <a:p>
            <a:r>
              <a:rPr lang="pt-BR" dirty="0"/>
              <a:t>Objetivo e relação com o GT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DBE588C-2334-5CA3-CC0A-698FAB3FDBCE}"/>
              </a:ext>
            </a:extLst>
          </p:cNvPr>
          <p:cNvSpPr txBox="1"/>
          <p:nvPr/>
        </p:nvSpPr>
        <p:spPr>
          <a:xfrm>
            <a:off x="1278082" y="3105834"/>
            <a:ext cx="92521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Informe o objetivo geral do trabalho.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Destaque como o estudo se relaciona com o Grupo de Trabalho escolhido.</a:t>
            </a:r>
          </a:p>
        </p:txBody>
      </p:sp>
    </p:spTree>
    <p:extLst>
      <p:ext uri="{BB962C8B-B14F-4D97-AF65-F5344CB8AC3E}">
        <p14:creationId xmlns:p14="http://schemas.microsoft.com/office/powerpoint/2010/main" val="2420138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2379F-625A-E355-F30E-A563682F3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9756D4-161A-2FFA-5448-84BD59046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64" y="1965326"/>
            <a:ext cx="10515600" cy="725920"/>
          </a:xfrm>
        </p:spPr>
        <p:txBody>
          <a:bodyPr/>
          <a:lstStyle/>
          <a:p>
            <a:r>
              <a:rPr lang="pt-BR" dirty="0"/>
              <a:t>Abordagem teórica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6500F4-EBF4-0F86-6273-DFAEC4BA2D29}"/>
              </a:ext>
            </a:extLst>
          </p:cNvPr>
          <p:cNvSpPr txBox="1"/>
          <p:nvPr/>
        </p:nvSpPr>
        <p:spPr>
          <a:xfrm>
            <a:off x="994064" y="2691246"/>
            <a:ext cx="92521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Apresente os principais conceitos utilizados na pesquisa.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Cite os(as) autores(as) e pressupostos teóricos que fundamentam o trabalho.</a:t>
            </a:r>
          </a:p>
          <a:p>
            <a:r>
              <a:rPr lang="pt-BR" sz="2800" dirty="0"/>
              <a:t>Atenção: os itens não precisam estar necessariamente nesta ordem. Os(as) autores(as) têm autonomia para organizar a apresentação conforme julgarem mais adequado.</a:t>
            </a:r>
          </a:p>
        </p:txBody>
      </p:sp>
    </p:spTree>
    <p:extLst>
      <p:ext uri="{BB962C8B-B14F-4D97-AF65-F5344CB8AC3E}">
        <p14:creationId xmlns:p14="http://schemas.microsoft.com/office/powerpoint/2010/main" val="3229086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1A565-CC6F-BB2C-1BD0-84CD48F90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59541B-B05C-6CFD-B2B6-A0559FC5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64" y="1965326"/>
            <a:ext cx="10515600" cy="725920"/>
          </a:xfrm>
        </p:spPr>
        <p:txBody>
          <a:bodyPr/>
          <a:lstStyle/>
          <a:p>
            <a:r>
              <a:rPr lang="pt-BR" dirty="0"/>
              <a:t>Metodologia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B44B1E-7842-A580-0B7D-22A51B314A3B}"/>
              </a:ext>
            </a:extLst>
          </p:cNvPr>
          <p:cNvSpPr txBox="1"/>
          <p:nvPr/>
        </p:nvSpPr>
        <p:spPr>
          <a:xfrm>
            <a:off x="1278082" y="3105834"/>
            <a:ext cx="9252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Descreva o tipo de pesquisa, os procedimentos adotados e os instrumentos utilizados.</a:t>
            </a:r>
          </a:p>
        </p:txBody>
      </p:sp>
    </p:spTree>
    <p:extLst>
      <p:ext uri="{BB962C8B-B14F-4D97-AF65-F5344CB8AC3E}">
        <p14:creationId xmlns:p14="http://schemas.microsoft.com/office/powerpoint/2010/main" val="4294659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6EE54-B780-E1DF-55EE-0475F99F2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FA6538-CBAD-B650-DF29-FD4A4A696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64" y="1965326"/>
            <a:ext cx="10515600" cy="725920"/>
          </a:xfrm>
        </p:spPr>
        <p:txBody>
          <a:bodyPr/>
          <a:lstStyle/>
          <a:p>
            <a:r>
              <a:rPr lang="pt-BR" dirty="0"/>
              <a:t>Resultados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C3DB27B-E4D7-9E84-D162-0879F2D4F3B1}"/>
              </a:ext>
            </a:extLst>
          </p:cNvPr>
          <p:cNvSpPr txBox="1"/>
          <p:nvPr/>
        </p:nvSpPr>
        <p:spPr>
          <a:xfrm>
            <a:off x="1278082" y="3105834"/>
            <a:ext cx="92521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Apresente os principais resultados encontrados ou esperados.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Utilize tópicos, quadros ou imagens para facilitar a compreensão.</a:t>
            </a:r>
          </a:p>
        </p:txBody>
      </p:sp>
    </p:spTree>
    <p:extLst>
      <p:ext uri="{BB962C8B-B14F-4D97-AF65-F5344CB8AC3E}">
        <p14:creationId xmlns:p14="http://schemas.microsoft.com/office/powerpoint/2010/main" val="2895190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4E798-21A0-571B-E94C-31FF7E822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534C6F-4163-1DCB-BCEE-E1A406C3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64" y="1965326"/>
            <a:ext cx="10515600" cy="725920"/>
          </a:xfrm>
        </p:spPr>
        <p:txBody>
          <a:bodyPr/>
          <a:lstStyle/>
          <a:p>
            <a:r>
              <a:rPr lang="pt-BR" dirty="0"/>
              <a:t>Considerações Finais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43E31DE-F27F-4CFC-E11A-5FD3BB9FF1BE}"/>
              </a:ext>
            </a:extLst>
          </p:cNvPr>
          <p:cNvSpPr txBox="1"/>
          <p:nvPr/>
        </p:nvSpPr>
        <p:spPr>
          <a:xfrm>
            <a:off x="1278082" y="3105834"/>
            <a:ext cx="9252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Retome brevemente o objetivo do trabalho e apresente as principais reflexões geradas pela pesquisa.</a:t>
            </a:r>
          </a:p>
        </p:txBody>
      </p:sp>
    </p:spTree>
    <p:extLst>
      <p:ext uri="{BB962C8B-B14F-4D97-AF65-F5344CB8AC3E}">
        <p14:creationId xmlns:p14="http://schemas.microsoft.com/office/powerpoint/2010/main" val="3174752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81E86-3976-C637-DE30-A475D4D9E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E463C8-628C-17C5-90C8-707437EF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64" y="1965326"/>
            <a:ext cx="10515600" cy="725920"/>
          </a:xfrm>
        </p:spPr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C7DBA23-B1A0-2C38-C382-2BF494A1768E}"/>
              </a:ext>
            </a:extLst>
          </p:cNvPr>
          <p:cNvSpPr txBox="1"/>
          <p:nvPr/>
        </p:nvSpPr>
        <p:spPr>
          <a:xfrm>
            <a:off x="1278082" y="3105834"/>
            <a:ext cx="925214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Liste as referências em ordem alfabética pelo sobrenome do(a) autor(a), conforme as normas da ABNT.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14035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4243C-0E0E-B7A3-45D7-D260AE721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547" y="1970689"/>
            <a:ext cx="10511384" cy="698939"/>
          </a:xfrm>
        </p:spPr>
        <p:txBody>
          <a:bodyPr/>
          <a:lstStyle/>
          <a:p>
            <a:r>
              <a:rPr lang="pt-BR" dirty="0"/>
              <a:t>Orientações para envio do arquivo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714765-EC85-7B9A-3A3F-F1438E420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2546" y="3174124"/>
            <a:ext cx="10511384" cy="26948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Tempo máximo de apresentação: 10 minutos.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Salve o arquivo com o nome: </a:t>
            </a:r>
            <a:r>
              <a:rPr lang="pt-BR" sz="2800" dirty="0" err="1"/>
              <a:t>GT_número_SOBRENOME_NOME</a:t>
            </a:r>
            <a:r>
              <a:rPr lang="pt-BR" sz="2800" dirty="0"/>
              <a:t>.</a:t>
            </a:r>
          </a:p>
          <a:p>
            <a:r>
              <a:rPr lang="pt-BR" sz="2800" dirty="0"/>
              <a:t>É OBRIGATÓRIO que as apresentações sejam salvas no formato PDF e enviadas para o e-mail ceduppgedu@gmail.com até o dia 10 de outubro de 2026 para serem testadas antes do início das atividades no dia e na sala de trabalho.</a:t>
            </a:r>
          </a:p>
        </p:txBody>
      </p:sp>
    </p:spTree>
    <p:extLst>
      <p:ext uri="{BB962C8B-B14F-4D97-AF65-F5344CB8AC3E}">
        <p14:creationId xmlns:p14="http://schemas.microsoft.com/office/powerpoint/2010/main" val="30135561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275</Words>
  <Application>Microsoft Office PowerPoint</Application>
  <PresentationFormat>Widescreen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Introdução</vt:lpstr>
      <vt:lpstr>Objetivo e relação com o GT</vt:lpstr>
      <vt:lpstr>Abordagem teórica</vt:lpstr>
      <vt:lpstr>Metodologia</vt:lpstr>
      <vt:lpstr>Resultados</vt:lpstr>
      <vt:lpstr>Considerações Finais</vt:lpstr>
      <vt:lpstr>Referências</vt:lpstr>
      <vt:lpstr>Orientações para envio do arquivo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Raquel Pereira Soares</dc:creator>
  <cp:lastModifiedBy>Raquel Pereira Soares</cp:lastModifiedBy>
  <cp:revision>1</cp:revision>
  <dcterms:created xsi:type="dcterms:W3CDTF">2026-09-10T19:29:33Z</dcterms:created>
  <dcterms:modified xsi:type="dcterms:W3CDTF">2026-09-10T19:49:17Z</dcterms:modified>
</cp:coreProperties>
</file>