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1" r:id="rId4"/>
    <p:sldId id="262" r:id="rId5"/>
    <p:sldId id="260" r:id="rId6"/>
    <p:sldId id="258" r:id="rId7"/>
    <p:sldId id="259" r:id="rId8"/>
    <p:sldId id="263" r:id="rId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364"/>
    <p:restoredTop sz="94695"/>
  </p:normalViewPr>
  <p:slideViewPr>
    <p:cSldViewPr snapToGrid="0">
      <p:cViewPr varScale="1">
        <p:scale>
          <a:sx n="88" d="100"/>
          <a:sy n="88" d="100"/>
        </p:scale>
        <p:origin x="176" y="4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9CE488-E292-87FE-DF0C-D8FFDD958D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579AEC2-D446-EBED-5683-F9ADA8F3E5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B7F3A5F-4875-5122-3385-CE544E19F8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CD820-AF79-B145-A569-482E331782E6}" type="datetimeFigureOut">
              <a:rPr lang="pt-BR" smtClean="0"/>
              <a:t>13/06/2026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D24249E-31C5-C14A-06CF-8E5B5E801A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DE38321-511F-9B3C-970A-7A19B1F4B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A9141-CC65-DD4A-8D1E-2CF62F9B3C7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561459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150FEF7-2596-C08C-E026-8B8D5E30EB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EFF94B1-5CCF-5F6E-6A13-E2B6C16264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FAA9EFC-CA32-18A4-1F49-11E562A5B1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CD820-AF79-B145-A569-482E331782E6}" type="datetimeFigureOut">
              <a:rPr lang="pt-BR" smtClean="0"/>
              <a:t>13/06/2026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9BF581C-E733-EE56-BBAB-4085C0BF1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8F2867E-4D76-BBFE-D096-7A9936CDA9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A9141-CC65-DD4A-8D1E-2CF62F9B3C7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53925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E5FEB10-FF35-01C7-EED8-D8A7CD7B84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76599C9-2D45-64D5-7E04-FE5A7467CC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326F579-400B-F4A7-CE65-B470358873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CD820-AF79-B145-A569-482E331782E6}" type="datetimeFigureOut">
              <a:rPr lang="pt-BR" smtClean="0"/>
              <a:t>13/06/2026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1C07BC2-0F66-B94A-064A-02AFC2FBB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487E3D0-A27F-1280-0CE3-2CF21D40F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A9141-CC65-DD4A-8D1E-2CF62F9B3C7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381914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5310635-2E3B-E234-664F-6B962BE0D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18AD626-A74D-870B-1ABA-451DF5E77C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CEC5399-0C6B-76A6-631E-140C199257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CD820-AF79-B145-A569-482E331782E6}" type="datetimeFigureOut">
              <a:rPr lang="pt-BR" smtClean="0"/>
              <a:t>13/06/2026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7E26E2D-799E-A1A4-1935-C4DB271E9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0D3C79B-8E66-F3F9-0E87-1288C802E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A9141-CC65-DD4A-8D1E-2CF62F9B3C7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362515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899622E-F6F5-E207-D1F9-A7E411F02E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2FE0A43-0D0D-40DC-A769-0C17BB9B18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8F97973-E4D7-C6D0-6A7F-26ED00CADC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CD820-AF79-B145-A569-482E331782E6}" type="datetimeFigureOut">
              <a:rPr lang="pt-BR" smtClean="0"/>
              <a:t>13/06/2026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F742AB2-08C2-D85F-CD4D-1CC1AD17E3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B8247DC-92A3-E8D5-42B3-B3D008FD97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A9141-CC65-DD4A-8D1E-2CF62F9B3C7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465725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1D8FDD1-D96A-B7E5-9BCF-EC6A8D98F5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198491F-88BB-167A-4E0A-BD007FFCE6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B7E27C01-48CE-4CAC-E34F-0B5BF2B60A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33A7922-0F33-6C1D-BB20-F6A23E3060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CD820-AF79-B145-A569-482E331782E6}" type="datetimeFigureOut">
              <a:rPr lang="pt-BR" smtClean="0"/>
              <a:t>13/06/2026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E26F3DC-B3D5-7B55-4EEF-569B40E89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15810E2-A9ED-1072-C466-15ED925353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A9141-CC65-DD4A-8D1E-2CF62F9B3C7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80126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129B0B-BC3F-036C-C34A-3E7C251D03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795F6CA-7C1B-8317-E4FB-0836E90872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BF5DF9C-E542-2C1F-7ABB-C8BE4803FE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3274B68C-FC16-C610-D1F0-B9D381D978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21F8EA43-8D9D-D692-7308-BD62F9418C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568E898E-6EEF-9719-114E-8C206957F1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CD820-AF79-B145-A569-482E331782E6}" type="datetimeFigureOut">
              <a:rPr lang="pt-BR" smtClean="0"/>
              <a:t>13/06/2026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8DBFF8D6-09EF-FFEB-EF02-DA742AFC23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A2CF4A50-1234-AB8B-1E03-C745E7009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A9141-CC65-DD4A-8D1E-2CF62F9B3C7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731932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167D3E-FB23-E201-D617-6420C064C7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FBE75FE7-49D7-334B-5BC5-C13BEA72CA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CD820-AF79-B145-A569-482E331782E6}" type="datetimeFigureOut">
              <a:rPr lang="pt-BR" smtClean="0"/>
              <a:t>13/06/2026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41610CD6-9DE4-047C-477F-6DEBE0E292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A6EEF382-07FD-0409-E8B5-3C388FF56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A9141-CC65-DD4A-8D1E-2CF62F9B3C7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40352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4C59FE34-EBB6-4541-026C-395FF68B48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CD820-AF79-B145-A569-482E331782E6}" type="datetimeFigureOut">
              <a:rPr lang="pt-BR" smtClean="0"/>
              <a:t>13/06/2026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ED1D2BBA-F055-2BD9-2402-2FB2D858A9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259CEF3-C336-566D-BE36-63D329304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A9141-CC65-DD4A-8D1E-2CF62F9B3C7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670956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220773-EFFF-FF12-8669-AE9385B84A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D2DF618-9FFF-7E29-97B9-EAFC7CFA5F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E72673A-9975-8EAA-583E-C76C81A1ADE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32A0435A-E392-3A7D-0F7F-6B30BCDA0A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CD820-AF79-B145-A569-482E331782E6}" type="datetimeFigureOut">
              <a:rPr lang="pt-BR" smtClean="0"/>
              <a:t>13/06/2026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F502535-6D65-590D-B83D-C361066384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5E676B6-FC5A-D98B-AF2A-F025493168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A9141-CC65-DD4A-8D1E-2CF62F9B3C7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617907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718C2D-C475-39EB-F589-3850949B3A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3F11D51D-FBEA-504C-5CFD-C628353604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7BA39EAB-F1FB-ABEA-00E5-7BC4C26F2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39BA509-53B7-C38F-0A11-E6CF2C44D1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CD820-AF79-B145-A569-482E331782E6}" type="datetimeFigureOut">
              <a:rPr lang="pt-BR" smtClean="0"/>
              <a:t>13/06/2026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ABD82786-EDEA-DC0A-C797-467A879B23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560A70A7-2774-DA4E-0A8A-5A98B0A9F6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4A9141-CC65-DD4A-8D1E-2CF62F9B3C7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24439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BBBD5FBD-5E4B-B2B3-F86A-EE20CD4201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ED14222-693F-22EC-346B-389F2092D5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1C47605-A44A-2B3D-AED7-2A448BEA523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C2CD820-AF79-B145-A569-482E331782E6}" type="datetimeFigureOut">
              <a:rPr lang="pt-BR" smtClean="0"/>
              <a:t>13/06/2026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B196D24-B14F-F442-D401-8304E24A026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341EE17-7154-B632-620C-9F5234D407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14A9141-CC65-DD4A-8D1E-2CF62F9B3C7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801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ixaDeTexto 7">
            <a:extLst>
              <a:ext uri="{FF2B5EF4-FFF2-40B4-BE49-F238E27FC236}">
                <a16:creationId xmlns:a16="http://schemas.microsoft.com/office/drawing/2014/main" id="{26FE6782-9B9D-0719-8F97-F4B272D7A2DE}"/>
              </a:ext>
            </a:extLst>
          </p:cNvPr>
          <p:cNvSpPr txBox="1"/>
          <p:nvPr/>
        </p:nvSpPr>
        <p:spPr>
          <a:xfrm>
            <a:off x="5936343" y="1864402"/>
            <a:ext cx="477881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7000" b="1" spc="-150" dirty="0">
                <a:latin typeface="Poppins Black" pitchFamily="2" charset="77"/>
                <a:cs typeface="Poppins Black" pitchFamily="2" charset="77"/>
              </a:rPr>
              <a:t>Título do trabalho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ACD71020-C098-D3A0-F179-2B0262AAE303}"/>
              </a:ext>
            </a:extLst>
          </p:cNvPr>
          <p:cNvSpPr txBox="1"/>
          <p:nvPr/>
        </p:nvSpPr>
        <p:spPr>
          <a:xfrm>
            <a:off x="5936343" y="4357914"/>
            <a:ext cx="26324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spc="600" dirty="0">
                <a:latin typeface="Poppins Light" pitchFamily="2" charset="77"/>
                <a:cs typeface="Poppins Light" pitchFamily="2" charset="77"/>
              </a:rPr>
              <a:t>NOME DO AUTOR</a:t>
            </a:r>
          </a:p>
        </p:txBody>
      </p:sp>
    </p:spTree>
    <p:extLst>
      <p:ext uri="{BB962C8B-B14F-4D97-AF65-F5344CB8AC3E}">
        <p14:creationId xmlns:p14="http://schemas.microsoft.com/office/powerpoint/2010/main" val="20673382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2A6FCCC3-2B61-803C-F50F-937E4D6C08EB}"/>
              </a:ext>
            </a:extLst>
          </p:cNvPr>
          <p:cNvSpPr txBox="1"/>
          <p:nvPr/>
        </p:nvSpPr>
        <p:spPr>
          <a:xfrm>
            <a:off x="1293242" y="2613392"/>
            <a:ext cx="9724137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0" b="1" spc="-150" dirty="0">
                <a:solidFill>
                  <a:schemeClr val="bg1"/>
                </a:solidFill>
                <a:latin typeface="Poppins Black" pitchFamily="2" charset="77"/>
                <a:cs typeface="Poppins Black" pitchFamily="2" charset="77"/>
              </a:rPr>
              <a:t>Título Assunto</a:t>
            </a:r>
          </a:p>
        </p:txBody>
      </p:sp>
    </p:spTree>
    <p:extLst>
      <p:ext uri="{BB962C8B-B14F-4D97-AF65-F5344CB8AC3E}">
        <p14:creationId xmlns:p14="http://schemas.microsoft.com/office/powerpoint/2010/main" val="28916244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AC8BEF1-44E1-0B47-B9D2-23D1F1DCD6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BE523EDC-6AE6-E19A-847D-0E47BF091C7C}"/>
              </a:ext>
            </a:extLst>
          </p:cNvPr>
          <p:cNvSpPr txBox="1"/>
          <p:nvPr/>
        </p:nvSpPr>
        <p:spPr>
          <a:xfrm>
            <a:off x="1293242" y="2613392"/>
            <a:ext cx="9724137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0" b="1" spc="-150" dirty="0">
                <a:solidFill>
                  <a:schemeClr val="bg1"/>
                </a:solidFill>
                <a:latin typeface="Poppins Black" pitchFamily="2" charset="77"/>
                <a:cs typeface="Poppins Black" pitchFamily="2" charset="77"/>
              </a:rPr>
              <a:t>Título Assunto</a:t>
            </a:r>
          </a:p>
        </p:txBody>
      </p:sp>
    </p:spTree>
    <p:extLst>
      <p:ext uri="{BB962C8B-B14F-4D97-AF65-F5344CB8AC3E}">
        <p14:creationId xmlns:p14="http://schemas.microsoft.com/office/powerpoint/2010/main" val="17892447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01C18C1-23F7-E2F3-87ED-80EF7A6FC5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ixaDeTexto 2">
            <a:extLst>
              <a:ext uri="{FF2B5EF4-FFF2-40B4-BE49-F238E27FC236}">
                <a16:creationId xmlns:a16="http://schemas.microsoft.com/office/drawing/2014/main" id="{897F4825-8A4C-87C4-990F-17A3092BBFA7}"/>
              </a:ext>
            </a:extLst>
          </p:cNvPr>
          <p:cNvSpPr txBox="1"/>
          <p:nvPr/>
        </p:nvSpPr>
        <p:spPr>
          <a:xfrm>
            <a:off x="1293242" y="2613392"/>
            <a:ext cx="9724137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0000" b="1" spc="-150" dirty="0">
                <a:solidFill>
                  <a:schemeClr val="bg1"/>
                </a:solidFill>
                <a:latin typeface="Poppins Black" pitchFamily="2" charset="77"/>
                <a:cs typeface="Poppins Black" pitchFamily="2" charset="77"/>
              </a:rPr>
              <a:t>Título Assunto</a:t>
            </a:r>
          </a:p>
        </p:txBody>
      </p:sp>
    </p:spTree>
    <p:extLst>
      <p:ext uri="{BB962C8B-B14F-4D97-AF65-F5344CB8AC3E}">
        <p14:creationId xmlns:p14="http://schemas.microsoft.com/office/powerpoint/2010/main" val="26095012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4A6B10A-77BD-E60E-807D-5EABF910B7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3552116D-D16F-8596-011F-B04401E53DBE}"/>
              </a:ext>
            </a:extLst>
          </p:cNvPr>
          <p:cNvSpPr txBox="1"/>
          <p:nvPr/>
        </p:nvSpPr>
        <p:spPr>
          <a:xfrm>
            <a:off x="1930400" y="1812721"/>
            <a:ext cx="285931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latin typeface="Poppins Black" pitchFamily="2" charset="77"/>
                <a:cs typeface="Poppins Black" pitchFamily="2" charset="77"/>
              </a:rPr>
              <a:t>Pequeno texto em destaque _ </a:t>
            </a:r>
            <a:r>
              <a:rPr lang="pt-BR" b="1" dirty="0" err="1">
                <a:solidFill>
                  <a:srgbClr val="000000"/>
                </a:solidFill>
                <a:latin typeface="Poppins Black" pitchFamily="2" charset="77"/>
                <a:cs typeface="Poppins Black" pitchFamily="2" charset="77"/>
              </a:rPr>
              <a:t>Lorem</a:t>
            </a:r>
            <a:r>
              <a:rPr lang="pt-BR" b="1" dirty="0">
                <a:solidFill>
                  <a:srgbClr val="000000"/>
                </a:solidFill>
                <a:latin typeface="Poppins Black" pitchFamily="2" charset="77"/>
                <a:cs typeface="Poppins Black" pitchFamily="2" charset="77"/>
              </a:rPr>
              <a:t> ipsum </a:t>
            </a:r>
            <a:r>
              <a:rPr lang="pt-BR" b="1" dirty="0" err="1">
                <a:solidFill>
                  <a:srgbClr val="000000"/>
                </a:solidFill>
                <a:latin typeface="Poppins Black" pitchFamily="2" charset="77"/>
                <a:cs typeface="Poppins Black" pitchFamily="2" charset="77"/>
              </a:rPr>
              <a:t>dolor</a:t>
            </a:r>
            <a:r>
              <a:rPr lang="pt-BR" b="1" dirty="0">
                <a:solidFill>
                  <a:srgbClr val="000000"/>
                </a:solidFill>
                <a:latin typeface="Poppins Black" pitchFamily="2" charset="77"/>
                <a:cs typeface="Poppins Black" pitchFamily="2" charset="77"/>
              </a:rPr>
              <a:t> </a:t>
            </a:r>
            <a:r>
              <a:rPr lang="pt-BR" b="1" dirty="0" err="1">
                <a:solidFill>
                  <a:srgbClr val="000000"/>
                </a:solidFill>
                <a:latin typeface="Poppins Black" pitchFamily="2" charset="77"/>
                <a:cs typeface="Poppins Black" pitchFamily="2" charset="77"/>
              </a:rPr>
              <a:t>sit</a:t>
            </a:r>
            <a:r>
              <a:rPr lang="pt-BR" b="1" dirty="0">
                <a:solidFill>
                  <a:srgbClr val="000000"/>
                </a:solidFill>
                <a:latin typeface="Poppins Black" pitchFamily="2" charset="77"/>
                <a:cs typeface="Poppins Black" pitchFamily="2" charset="77"/>
              </a:rPr>
              <a:t> </a:t>
            </a:r>
            <a:r>
              <a:rPr lang="pt-BR" b="1" dirty="0" err="1">
                <a:solidFill>
                  <a:srgbClr val="000000"/>
                </a:solidFill>
                <a:latin typeface="Poppins Black" pitchFamily="2" charset="77"/>
                <a:cs typeface="Poppins Black" pitchFamily="2" charset="77"/>
              </a:rPr>
              <a:t>amet</a:t>
            </a:r>
            <a:r>
              <a:rPr lang="pt-BR" b="1" dirty="0">
                <a:solidFill>
                  <a:srgbClr val="000000"/>
                </a:solidFill>
                <a:latin typeface="Poppins Black" pitchFamily="2" charset="77"/>
                <a:cs typeface="Poppins Black" pitchFamily="2" charset="77"/>
              </a:rPr>
              <a:t>, </a:t>
            </a:r>
            <a:r>
              <a:rPr lang="pt-BR" b="1" dirty="0" err="1">
                <a:solidFill>
                  <a:srgbClr val="000000"/>
                </a:solidFill>
                <a:latin typeface="Poppins Black" pitchFamily="2" charset="77"/>
                <a:cs typeface="Poppins Black" pitchFamily="2" charset="77"/>
              </a:rPr>
              <a:t>consectetur</a:t>
            </a:r>
            <a:r>
              <a:rPr lang="pt-BR" b="1" dirty="0">
                <a:solidFill>
                  <a:srgbClr val="000000"/>
                </a:solidFill>
                <a:latin typeface="Poppins Black" pitchFamily="2" charset="77"/>
                <a:cs typeface="Poppins Black" pitchFamily="2" charset="77"/>
              </a:rPr>
              <a:t> </a:t>
            </a:r>
            <a:r>
              <a:rPr lang="pt-BR" b="1" dirty="0" err="1">
                <a:solidFill>
                  <a:srgbClr val="000000"/>
                </a:solidFill>
                <a:latin typeface="Poppins Black" pitchFamily="2" charset="77"/>
                <a:cs typeface="Poppins Black" pitchFamily="2" charset="77"/>
              </a:rPr>
              <a:t>adipiscing</a:t>
            </a:r>
            <a:r>
              <a:rPr lang="pt-BR" b="1" dirty="0">
                <a:solidFill>
                  <a:srgbClr val="000000"/>
                </a:solidFill>
                <a:latin typeface="Poppins Black" pitchFamily="2" charset="77"/>
                <a:cs typeface="Poppins Black" pitchFamily="2" charset="77"/>
              </a:rPr>
              <a:t> </a:t>
            </a:r>
            <a:r>
              <a:rPr lang="pt-BR" b="1" dirty="0" err="1">
                <a:solidFill>
                  <a:srgbClr val="000000"/>
                </a:solidFill>
                <a:latin typeface="Poppins Black" pitchFamily="2" charset="77"/>
                <a:cs typeface="Poppins Black" pitchFamily="2" charset="77"/>
              </a:rPr>
              <a:t>elit</a:t>
            </a:r>
            <a:r>
              <a:rPr lang="pt-BR" b="1" dirty="0">
                <a:solidFill>
                  <a:srgbClr val="000000"/>
                </a:solidFill>
                <a:latin typeface="Poppins Black" pitchFamily="2" charset="77"/>
                <a:cs typeface="Poppins Black" pitchFamily="2" charset="77"/>
              </a:rPr>
              <a:t>, </a:t>
            </a:r>
            <a:r>
              <a:rPr lang="pt-BR" b="1" dirty="0" err="1">
                <a:solidFill>
                  <a:srgbClr val="000000"/>
                </a:solidFill>
                <a:latin typeface="Poppins Black" pitchFamily="2" charset="77"/>
                <a:cs typeface="Poppins Black" pitchFamily="2" charset="77"/>
              </a:rPr>
              <a:t>sed</a:t>
            </a:r>
            <a:r>
              <a:rPr lang="pt-BR" b="1" dirty="0">
                <a:solidFill>
                  <a:srgbClr val="000000"/>
                </a:solidFill>
                <a:latin typeface="Poppins Black" pitchFamily="2" charset="77"/>
                <a:cs typeface="Poppins Black" pitchFamily="2" charset="77"/>
              </a:rPr>
              <a:t> do </a:t>
            </a:r>
            <a:r>
              <a:rPr lang="pt-BR" b="1" dirty="0" err="1">
                <a:solidFill>
                  <a:srgbClr val="000000"/>
                </a:solidFill>
                <a:latin typeface="Poppins Black" pitchFamily="2" charset="77"/>
                <a:cs typeface="Poppins Black" pitchFamily="2" charset="77"/>
              </a:rPr>
              <a:t>eiusmod</a:t>
            </a:r>
            <a:r>
              <a:rPr lang="pt-BR" b="1" dirty="0">
                <a:solidFill>
                  <a:srgbClr val="000000"/>
                </a:solidFill>
                <a:latin typeface="Poppins Black" pitchFamily="2" charset="77"/>
                <a:cs typeface="Poppins Black" pitchFamily="2" charset="77"/>
              </a:rPr>
              <a:t> </a:t>
            </a:r>
            <a:r>
              <a:rPr lang="pt-BR" b="1" dirty="0" err="1">
                <a:solidFill>
                  <a:srgbClr val="000000"/>
                </a:solidFill>
                <a:latin typeface="Poppins Black" pitchFamily="2" charset="77"/>
                <a:cs typeface="Poppins Black" pitchFamily="2" charset="77"/>
              </a:rPr>
              <a:t>tempor</a:t>
            </a:r>
            <a:r>
              <a:rPr lang="pt-BR" b="1" dirty="0">
                <a:solidFill>
                  <a:srgbClr val="000000"/>
                </a:solidFill>
                <a:latin typeface="Poppins Black" pitchFamily="2" charset="77"/>
                <a:cs typeface="Poppins Black" pitchFamily="2" charset="77"/>
              </a:rPr>
              <a:t> </a:t>
            </a:r>
            <a:r>
              <a:rPr lang="pt-BR" b="1" dirty="0" err="1">
                <a:solidFill>
                  <a:srgbClr val="000000"/>
                </a:solidFill>
                <a:latin typeface="Poppins Black" pitchFamily="2" charset="77"/>
                <a:cs typeface="Poppins Black" pitchFamily="2" charset="77"/>
              </a:rPr>
              <a:t>incididunt</a:t>
            </a:r>
            <a:r>
              <a:rPr lang="pt-BR" b="1" dirty="0">
                <a:solidFill>
                  <a:srgbClr val="000000"/>
                </a:solidFill>
                <a:latin typeface="Poppins Black" pitchFamily="2" charset="77"/>
                <a:cs typeface="Poppins Black" pitchFamily="2" charset="77"/>
              </a:rPr>
              <a:t> ut labore et </a:t>
            </a:r>
            <a:r>
              <a:rPr lang="pt-BR" b="1" dirty="0" err="1">
                <a:solidFill>
                  <a:srgbClr val="000000"/>
                </a:solidFill>
                <a:latin typeface="Poppins Black" pitchFamily="2" charset="77"/>
                <a:cs typeface="Poppins Black" pitchFamily="2" charset="77"/>
              </a:rPr>
              <a:t>dolore</a:t>
            </a:r>
            <a:r>
              <a:rPr lang="pt-BR" b="1" dirty="0">
                <a:solidFill>
                  <a:srgbClr val="000000"/>
                </a:solidFill>
                <a:latin typeface="Poppins Black" pitchFamily="2" charset="77"/>
                <a:cs typeface="Poppins Black" pitchFamily="2" charset="77"/>
              </a:rPr>
              <a:t> magna </a:t>
            </a:r>
            <a:r>
              <a:rPr lang="pt-BR" b="1" dirty="0" err="1">
                <a:solidFill>
                  <a:srgbClr val="000000"/>
                </a:solidFill>
                <a:latin typeface="Poppins Black" pitchFamily="2" charset="77"/>
                <a:cs typeface="Poppins Black" pitchFamily="2" charset="77"/>
              </a:rPr>
              <a:t>aliqua</a:t>
            </a:r>
            <a:r>
              <a:rPr lang="pt-BR" b="1" dirty="0">
                <a:solidFill>
                  <a:srgbClr val="000000"/>
                </a:solidFill>
                <a:latin typeface="Poppins Black" pitchFamily="2" charset="77"/>
                <a:cs typeface="Poppins Black" pitchFamily="2" charset="77"/>
              </a:rPr>
              <a:t>.</a:t>
            </a:r>
            <a:endParaRPr lang="pt-BR" b="1" dirty="0">
              <a:latin typeface="Poppins Black" pitchFamily="2" charset="77"/>
              <a:cs typeface="Poppins Black" pitchFamily="2" charset="77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C089E015-F0D9-E001-6883-2EA945DA882E}"/>
              </a:ext>
            </a:extLst>
          </p:cNvPr>
          <p:cNvSpPr txBox="1"/>
          <p:nvPr/>
        </p:nvSpPr>
        <p:spPr>
          <a:xfrm>
            <a:off x="5607681" y="1748189"/>
            <a:ext cx="5094514" cy="29738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BR" sz="1400" dirty="0">
                <a:solidFill>
                  <a:srgbClr val="000000"/>
                </a:solidFill>
                <a:latin typeface="Poppins" pitchFamily="2" charset="77"/>
                <a:cs typeface="Poppins" pitchFamily="2" charset="77"/>
              </a:rPr>
              <a:t>Texto explicativos _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Lorem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ipsum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dolor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sit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amet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,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consectetur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adipiscing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elit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,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sed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do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eiusmod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tempor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incididunt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ut labore et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dolore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magna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aliqua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. Ut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enim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ad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minim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veniam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, quis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nostrud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exercitation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ullamco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laboris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nisi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ut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aliquip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ex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ea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commodo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consequat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.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Duis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aute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irure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dolor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in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reprehenderit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in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voluptate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velit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esse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cillum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dolore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eu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fugiat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nulla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pariatur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.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Excepteur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sint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occaecat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cupidatat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non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proident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, sunt in culpa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qui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officia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deserunt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mollit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anim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id est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laborum</a:t>
            </a:r>
            <a:endParaRPr lang="pt-BR" sz="1400" dirty="0">
              <a:latin typeface="Poppins" pitchFamily="2" charset="77"/>
              <a:cs typeface="Poppi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5993265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184B7AA-235E-921A-934B-5F79606653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A921F11F-72F4-7BDB-89CA-61217FE5B0E8}"/>
              </a:ext>
            </a:extLst>
          </p:cNvPr>
          <p:cNvSpPr txBox="1"/>
          <p:nvPr/>
        </p:nvSpPr>
        <p:spPr>
          <a:xfrm>
            <a:off x="1930400" y="1812721"/>
            <a:ext cx="285931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latin typeface="Poppins Black" pitchFamily="2" charset="77"/>
                <a:cs typeface="Poppins Black" pitchFamily="2" charset="77"/>
              </a:rPr>
              <a:t>Pequeno texto em destaque _ </a:t>
            </a:r>
            <a:r>
              <a:rPr lang="pt-BR" b="1" dirty="0" err="1">
                <a:solidFill>
                  <a:srgbClr val="000000"/>
                </a:solidFill>
                <a:latin typeface="Poppins Black" pitchFamily="2" charset="77"/>
                <a:cs typeface="Poppins Black" pitchFamily="2" charset="77"/>
              </a:rPr>
              <a:t>Lorem</a:t>
            </a:r>
            <a:r>
              <a:rPr lang="pt-BR" b="1" dirty="0">
                <a:solidFill>
                  <a:srgbClr val="000000"/>
                </a:solidFill>
                <a:latin typeface="Poppins Black" pitchFamily="2" charset="77"/>
                <a:cs typeface="Poppins Black" pitchFamily="2" charset="77"/>
              </a:rPr>
              <a:t> ipsum </a:t>
            </a:r>
            <a:r>
              <a:rPr lang="pt-BR" b="1" dirty="0" err="1">
                <a:solidFill>
                  <a:srgbClr val="000000"/>
                </a:solidFill>
                <a:latin typeface="Poppins Black" pitchFamily="2" charset="77"/>
                <a:cs typeface="Poppins Black" pitchFamily="2" charset="77"/>
              </a:rPr>
              <a:t>dolor</a:t>
            </a:r>
            <a:r>
              <a:rPr lang="pt-BR" b="1" dirty="0">
                <a:solidFill>
                  <a:srgbClr val="000000"/>
                </a:solidFill>
                <a:latin typeface="Poppins Black" pitchFamily="2" charset="77"/>
                <a:cs typeface="Poppins Black" pitchFamily="2" charset="77"/>
              </a:rPr>
              <a:t> </a:t>
            </a:r>
            <a:r>
              <a:rPr lang="pt-BR" b="1" dirty="0" err="1">
                <a:solidFill>
                  <a:srgbClr val="000000"/>
                </a:solidFill>
                <a:latin typeface="Poppins Black" pitchFamily="2" charset="77"/>
                <a:cs typeface="Poppins Black" pitchFamily="2" charset="77"/>
              </a:rPr>
              <a:t>sit</a:t>
            </a:r>
            <a:r>
              <a:rPr lang="pt-BR" b="1" dirty="0">
                <a:solidFill>
                  <a:srgbClr val="000000"/>
                </a:solidFill>
                <a:latin typeface="Poppins Black" pitchFamily="2" charset="77"/>
                <a:cs typeface="Poppins Black" pitchFamily="2" charset="77"/>
              </a:rPr>
              <a:t> </a:t>
            </a:r>
            <a:r>
              <a:rPr lang="pt-BR" b="1" dirty="0" err="1">
                <a:solidFill>
                  <a:srgbClr val="000000"/>
                </a:solidFill>
                <a:latin typeface="Poppins Black" pitchFamily="2" charset="77"/>
                <a:cs typeface="Poppins Black" pitchFamily="2" charset="77"/>
              </a:rPr>
              <a:t>amet</a:t>
            </a:r>
            <a:r>
              <a:rPr lang="pt-BR" b="1" dirty="0">
                <a:solidFill>
                  <a:srgbClr val="000000"/>
                </a:solidFill>
                <a:latin typeface="Poppins Black" pitchFamily="2" charset="77"/>
                <a:cs typeface="Poppins Black" pitchFamily="2" charset="77"/>
              </a:rPr>
              <a:t>, </a:t>
            </a:r>
            <a:r>
              <a:rPr lang="pt-BR" b="1" dirty="0" err="1">
                <a:solidFill>
                  <a:srgbClr val="000000"/>
                </a:solidFill>
                <a:latin typeface="Poppins Black" pitchFamily="2" charset="77"/>
                <a:cs typeface="Poppins Black" pitchFamily="2" charset="77"/>
              </a:rPr>
              <a:t>consectetur</a:t>
            </a:r>
            <a:r>
              <a:rPr lang="pt-BR" b="1" dirty="0">
                <a:solidFill>
                  <a:srgbClr val="000000"/>
                </a:solidFill>
                <a:latin typeface="Poppins Black" pitchFamily="2" charset="77"/>
                <a:cs typeface="Poppins Black" pitchFamily="2" charset="77"/>
              </a:rPr>
              <a:t> </a:t>
            </a:r>
            <a:r>
              <a:rPr lang="pt-BR" b="1" dirty="0" err="1">
                <a:solidFill>
                  <a:srgbClr val="000000"/>
                </a:solidFill>
                <a:latin typeface="Poppins Black" pitchFamily="2" charset="77"/>
                <a:cs typeface="Poppins Black" pitchFamily="2" charset="77"/>
              </a:rPr>
              <a:t>adipiscing</a:t>
            </a:r>
            <a:r>
              <a:rPr lang="pt-BR" b="1" dirty="0">
                <a:solidFill>
                  <a:srgbClr val="000000"/>
                </a:solidFill>
                <a:latin typeface="Poppins Black" pitchFamily="2" charset="77"/>
                <a:cs typeface="Poppins Black" pitchFamily="2" charset="77"/>
              </a:rPr>
              <a:t> </a:t>
            </a:r>
            <a:r>
              <a:rPr lang="pt-BR" b="1" dirty="0" err="1">
                <a:solidFill>
                  <a:srgbClr val="000000"/>
                </a:solidFill>
                <a:latin typeface="Poppins Black" pitchFamily="2" charset="77"/>
                <a:cs typeface="Poppins Black" pitchFamily="2" charset="77"/>
              </a:rPr>
              <a:t>elit</a:t>
            </a:r>
            <a:r>
              <a:rPr lang="pt-BR" b="1" dirty="0">
                <a:solidFill>
                  <a:srgbClr val="000000"/>
                </a:solidFill>
                <a:latin typeface="Poppins Black" pitchFamily="2" charset="77"/>
                <a:cs typeface="Poppins Black" pitchFamily="2" charset="77"/>
              </a:rPr>
              <a:t>, </a:t>
            </a:r>
            <a:r>
              <a:rPr lang="pt-BR" b="1" dirty="0" err="1">
                <a:solidFill>
                  <a:srgbClr val="000000"/>
                </a:solidFill>
                <a:latin typeface="Poppins Black" pitchFamily="2" charset="77"/>
                <a:cs typeface="Poppins Black" pitchFamily="2" charset="77"/>
              </a:rPr>
              <a:t>sed</a:t>
            </a:r>
            <a:r>
              <a:rPr lang="pt-BR" b="1" dirty="0">
                <a:solidFill>
                  <a:srgbClr val="000000"/>
                </a:solidFill>
                <a:latin typeface="Poppins Black" pitchFamily="2" charset="77"/>
                <a:cs typeface="Poppins Black" pitchFamily="2" charset="77"/>
              </a:rPr>
              <a:t> do </a:t>
            </a:r>
            <a:r>
              <a:rPr lang="pt-BR" b="1" dirty="0" err="1">
                <a:solidFill>
                  <a:srgbClr val="000000"/>
                </a:solidFill>
                <a:latin typeface="Poppins Black" pitchFamily="2" charset="77"/>
                <a:cs typeface="Poppins Black" pitchFamily="2" charset="77"/>
              </a:rPr>
              <a:t>eiusmod</a:t>
            </a:r>
            <a:r>
              <a:rPr lang="pt-BR" b="1" dirty="0">
                <a:solidFill>
                  <a:srgbClr val="000000"/>
                </a:solidFill>
                <a:latin typeface="Poppins Black" pitchFamily="2" charset="77"/>
                <a:cs typeface="Poppins Black" pitchFamily="2" charset="77"/>
              </a:rPr>
              <a:t> </a:t>
            </a:r>
            <a:r>
              <a:rPr lang="pt-BR" b="1" dirty="0" err="1">
                <a:solidFill>
                  <a:srgbClr val="000000"/>
                </a:solidFill>
                <a:latin typeface="Poppins Black" pitchFamily="2" charset="77"/>
                <a:cs typeface="Poppins Black" pitchFamily="2" charset="77"/>
              </a:rPr>
              <a:t>tempor</a:t>
            </a:r>
            <a:r>
              <a:rPr lang="pt-BR" b="1" dirty="0">
                <a:solidFill>
                  <a:srgbClr val="000000"/>
                </a:solidFill>
                <a:latin typeface="Poppins Black" pitchFamily="2" charset="77"/>
                <a:cs typeface="Poppins Black" pitchFamily="2" charset="77"/>
              </a:rPr>
              <a:t> </a:t>
            </a:r>
            <a:r>
              <a:rPr lang="pt-BR" b="1" dirty="0" err="1">
                <a:solidFill>
                  <a:srgbClr val="000000"/>
                </a:solidFill>
                <a:latin typeface="Poppins Black" pitchFamily="2" charset="77"/>
                <a:cs typeface="Poppins Black" pitchFamily="2" charset="77"/>
              </a:rPr>
              <a:t>incididunt</a:t>
            </a:r>
            <a:r>
              <a:rPr lang="pt-BR" b="1" dirty="0">
                <a:solidFill>
                  <a:srgbClr val="000000"/>
                </a:solidFill>
                <a:latin typeface="Poppins Black" pitchFamily="2" charset="77"/>
                <a:cs typeface="Poppins Black" pitchFamily="2" charset="77"/>
              </a:rPr>
              <a:t> ut labore et </a:t>
            </a:r>
            <a:r>
              <a:rPr lang="pt-BR" b="1" dirty="0" err="1">
                <a:solidFill>
                  <a:srgbClr val="000000"/>
                </a:solidFill>
                <a:latin typeface="Poppins Black" pitchFamily="2" charset="77"/>
                <a:cs typeface="Poppins Black" pitchFamily="2" charset="77"/>
              </a:rPr>
              <a:t>dolore</a:t>
            </a:r>
            <a:r>
              <a:rPr lang="pt-BR" b="1" dirty="0">
                <a:solidFill>
                  <a:srgbClr val="000000"/>
                </a:solidFill>
                <a:latin typeface="Poppins Black" pitchFamily="2" charset="77"/>
                <a:cs typeface="Poppins Black" pitchFamily="2" charset="77"/>
              </a:rPr>
              <a:t> magna </a:t>
            </a:r>
            <a:r>
              <a:rPr lang="pt-BR" b="1" dirty="0" err="1">
                <a:solidFill>
                  <a:srgbClr val="000000"/>
                </a:solidFill>
                <a:latin typeface="Poppins Black" pitchFamily="2" charset="77"/>
                <a:cs typeface="Poppins Black" pitchFamily="2" charset="77"/>
              </a:rPr>
              <a:t>aliqua</a:t>
            </a:r>
            <a:r>
              <a:rPr lang="pt-BR" b="1" dirty="0">
                <a:solidFill>
                  <a:srgbClr val="000000"/>
                </a:solidFill>
                <a:latin typeface="Poppins Black" pitchFamily="2" charset="77"/>
                <a:cs typeface="Poppins Black" pitchFamily="2" charset="77"/>
              </a:rPr>
              <a:t>.</a:t>
            </a:r>
            <a:endParaRPr lang="pt-BR" b="1" dirty="0">
              <a:latin typeface="Poppins Black" pitchFamily="2" charset="77"/>
              <a:cs typeface="Poppins Black" pitchFamily="2" charset="77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F618DA8D-BC4D-9BE6-23E0-4758CC330EDA}"/>
              </a:ext>
            </a:extLst>
          </p:cNvPr>
          <p:cNvSpPr txBox="1"/>
          <p:nvPr/>
        </p:nvSpPr>
        <p:spPr>
          <a:xfrm>
            <a:off x="5607681" y="1748189"/>
            <a:ext cx="5094514" cy="29738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BR" sz="1400" dirty="0">
                <a:solidFill>
                  <a:srgbClr val="000000"/>
                </a:solidFill>
                <a:latin typeface="Poppins" pitchFamily="2" charset="77"/>
                <a:cs typeface="Poppins" pitchFamily="2" charset="77"/>
              </a:rPr>
              <a:t>Texto explicativos _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Lorem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ipsum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dolor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sit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amet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,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consectetur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adipiscing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elit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,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sed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do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eiusmod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tempor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incididunt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ut labore et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dolore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magna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aliqua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. Ut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enim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ad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minim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veniam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, quis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nostrud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exercitation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ullamco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laboris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nisi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ut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aliquip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ex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ea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commodo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consequat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.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Duis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aute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irure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dolor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in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reprehenderit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in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voluptate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velit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esse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cillum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dolore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eu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fugiat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nulla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pariatur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.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Excepteur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sint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occaecat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cupidatat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non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proident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, sunt in culpa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qui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officia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deserunt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mollit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anim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id est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laborum</a:t>
            </a:r>
            <a:endParaRPr lang="pt-BR" sz="1400" dirty="0">
              <a:latin typeface="Poppins" pitchFamily="2" charset="77"/>
              <a:cs typeface="Poppi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3475740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A777917-D855-807E-3EDF-BE3EC92C0C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id="{C36E4F38-4325-5D2C-A3DD-3D1E682257AB}"/>
              </a:ext>
            </a:extLst>
          </p:cNvPr>
          <p:cNvSpPr txBox="1"/>
          <p:nvPr/>
        </p:nvSpPr>
        <p:spPr>
          <a:xfrm>
            <a:off x="1930400" y="1812721"/>
            <a:ext cx="285931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latin typeface="Poppins Black" pitchFamily="2" charset="77"/>
                <a:cs typeface="Poppins Black" pitchFamily="2" charset="77"/>
              </a:rPr>
              <a:t>Pequeno texto em destaque _ </a:t>
            </a:r>
            <a:r>
              <a:rPr lang="pt-BR" b="1" dirty="0" err="1">
                <a:solidFill>
                  <a:srgbClr val="000000"/>
                </a:solidFill>
                <a:latin typeface="Poppins Black" pitchFamily="2" charset="77"/>
                <a:cs typeface="Poppins Black" pitchFamily="2" charset="77"/>
              </a:rPr>
              <a:t>Lorem</a:t>
            </a:r>
            <a:r>
              <a:rPr lang="pt-BR" b="1" dirty="0">
                <a:solidFill>
                  <a:srgbClr val="000000"/>
                </a:solidFill>
                <a:latin typeface="Poppins Black" pitchFamily="2" charset="77"/>
                <a:cs typeface="Poppins Black" pitchFamily="2" charset="77"/>
              </a:rPr>
              <a:t> ipsum </a:t>
            </a:r>
            <a:r>
              <a:rPr lang="pt-BR" b="1" dirty="0" err="1">
                <a:solidFill>
                  <a:srgbClr val="000000"/>
                </a:solidFill>
                <a:latin typeface="Poppins Black" pitchFamily="2" charset="77"/>
                <a:cs typeface="Poppins Black" pitchFamily="2" charset="77"/>
              </a:rPr>
              <a:t>dolor</a:t>
            </a:r>
            <a:r>
              <a:rPr lang="pt-BR" b="1" dirty="0">
                <a:solidFill>
                  <a:srgbClr val="000000"/>
                </a:solidFill>
                <a:latin typeface="Poppins Black" pitchFamily="2" charset="77"/>
                <a:cs typeface="Poppins Black" pitchFamily="2" charset="77"/>
              </a:rPr>
              <a:t> </a:t>
            </a:r>
            <a:r>
              <a:rPr lang="pt-BR" b="1" dirty="0" err="1">
                <a:solidFill>
                  <a:srgbClr val="000000"/>
                </a:solidFill>
                <a:latin typeface="Poppins Black" pitchFamily="2" charset="77"/>
                <a:cs typeface="Poppins Black" pitchFamily="2" charset="77"/>
              </a:rPr>
              <a:t>sit</a:t>
            </a:r>
            <a:r>
              <a:rPr lang="pt-BR" b="1" dirty="0">
                <a:solidFill>
                  <a:srgbClr val="000000"/>
                </a:solidFill>
                <a:latin typeface="Poppins Black" pitchFamily="2" charset="77"/>
                <a:cs typeface="Poppins Black" pitchFamily="2" charset="77"/>
              </a:rPr>
              <a:t> </a:t>
            </a:r>
            <a:r>
              <a:rPr lang="pt-BR" b="1" dirty="0" err="1">
                <a:solidFill>
                  <a:srgbClr val="000000"/>
                </a:solidFill>
                <a:latin typeface="Poppins Black" pitchFamily="2" charset="77"/>
                <a:cs typeface="Poppins Black" pitchFamily="2" charset="77"/>
              </a:rPr>
              <a:t>amet</a:t>
            </a:r>
            <a:r>
              <a:rPr lang="pt-BR" b="1" dirty="0">
                <a:solidFill>
                  <a:srgbClr val="000000"/>
                </a:solidFill>
                <a:latin typeface="Poppins Black" pitchFamily="2" charset="77"/>
                <a:cs typeface="Poppins Black" pitchFamily="2" charset="77"/>
              </a:rPr>
              <a:t>, </a:t>
            </a:r>
            <a:r>
              <a:rPr lang="pt-BR" b="1" dirty="0" err="1">
                <a:solidFill>
                  <a:srgbClr val="000000"/>
                </a:solidFill>
                <a:latin typeface="Poppins Black" pitchFamily="2" charset="77"/>
                <a:cs typeface="Poppins Black" pitchFamily="2" charset="77"/>
              </a:rPr>
              <a:t>consectetur</a:t>
            </a:r>
            <a:r>
              <a:rPr lang="pt-BR" b="1" dirty="0">
                <a:solidFill>
                  <a:srgbClr val="000000"/>
                </a:solidFill>
                <a:latin typeface="Poppins Black" pitchFamily="2" charset="77"/>
                <a:cs typeface="Poppins Black" pitchFamily="2" charset="77"/>
              </a:rPr>
              <a:t> </a:t>
            </a:r>
            <a:r>
              <a:rPr lang="pt-BR" b="1" dirty="0" err="1">
                <a:solidFill>
                  <a:srgbClr val="000000"/>
                </a:solidFill>
                <a:latin typeface="Poppins Black" pitchFamily="2" charset="77"/>
                <a:cs typeface="Poppins Black" pitchFamily="2" charset="77"/>
              </a:rPr>
              <a:t>adipiscing</a:t>
            </a:r>
            <a:r>
              <a:rPr lang="pt-BR" b="1" dirty="0">
                <a:solidFill>
                  <a:srgbClr val="000000"/>
                </a:solidFill>
                <a:latin typeface="Poppins Black" pitchFamily="2" charset="77"/>
                <a:cs typeface="Poppins Black" pitchFamily="2" charset="77"/>
              </a:rPr>
              <a:t> </a:t>
            </a:r>
            <a:r>
              <a:rPr lang="pt-BR" b="1" dirty="0" err="1">
                <a:solidFill>
                  <a:srgbClr val="000000"/>
                </a:solidFill>
                <a:latin typeface="Poppins Black" pitchFamily="2" charset="77"/>
                <a:cs typeface="Poppins Black" pitchFamily="2" charset="77"/>
              </a:rPr>
              <a:t>elit</a:t>
            </a:r>
            <a:r>
              <a:rPr lang="pt-BR" b="1" dirty="0">
                <a:solidFill>
                  <a:srgbClr val="000000"/>
                </a:solidFill>
                <a:latin typeface="Poppins Black" pitchFamily="2" charset="77"/>
                <a:cs typeface="Poppins Black" pitchFamily="2" charset="77"/>
              </a:rPr>
              <a:t>, </a:t>
            </a:r>
            <a:r>
              <a:rPr lang="pt-BR" b="1" dirty="0" err="1">
                <a:solidFill>
                  <a:srgbClr val="000000"/>
                </a:solidFill>
                <a:latin typeface="Poppins Black" pitchFamily="2" charset="77"/>
                <a:cs typeface="Poppins Black" pitchFamily="2" charset="77"/>
              </a:rPr>
              <a:t>sed</a:t>
            </a:r>
            <a:r>
              <a:rPr lang="pt-BR" b="1" dirty="0">
                <a:solidFill>
                  <a:srgbClr val="000000"/>
                </a:solidFill>
                <a:latin typeface="Poppins Black" pitchFamily="2" charset="77"/>
                <a:cs typeface="Poppins Black" pitchFamily="2" charset="77"/>
              </a:rPr>
              <a:t> do </a:t>
            </a:r>
            <a:r>
              <a:rPr lang="pt-BR" b="1" dirty="0" err="1">
                <a:solidFill>
                  <a:srgbClr val="000000"/>
                </a:solidFill>
                <a:latin typeface="Poppins Black" pitchFamily="2" charset="77"/>
                <a:cs typeface="Poppins Black" pitchFamily="2" charset="77"/>
              </a:rPr>
              <a:t>eiusmod</a:t>
            </a:r>
            <a:r>
              <a:rPr lang="pt-BR" b="1" dirty="0">
                <a:solidFill>
                  <a:srgbClr val="000000"/>
                </a:solidFill>
                <a:latin typeface="Poppins Black" pitchFamily="2" charset="77"/>
                <a:cs typeface="Poppins Black" pitchFamily="2" charset="77"/>
              </a:rPr>
              <a:t> </a:t>
            </a:r>
            <a:r>
              <a:rPr lang="pt-BR" b="1" dirty="0" err="1">
                <a:solidFill>
                  <a:srgbClr val="000000"/>
                </a:solidFill>
                <a:latin typeface="Poppins Black" pitchFamily="2" charset="77"/>
                <a:cs typeface="Poppins Black" pitchFamily="2" charset="77"/>
              </a:rPr>
              <a:t>tempor</a:t>
            </a:r>
            <a:r>
              <a:rPr lang="pt-BR" b="1" dirty="0">
                <a:solidFill>
                  <a:srgbClr val="000000"/>
                </a:solidFill>
                <a:latin typeface="Poppins Black" pitchFamily="2" charset="77"/>
                <a:cs typeface="Poppins Black" pitchFamily="2" charset="77"/>
              </a:rPr>
              <a:t> </a:t>
            </a:r>
            <a:r>
              <a:rPr lang="pt-BR" b="1" dirty="0" err="1">
                <a:solidFill>
                  <a:srgbClr val="000000"/>
                </a:solidFill>
                <a:latin typeface="Poppins Black" pitchFamily="2" charset="77"/>
                <a:cs typeface="Poppins Black" pitchFamily="2" charset="77"/>
              </a:rPr>
              <a:t>incididunt</a:t>
            </a:r>
            <a:r>
              <a:rPr lang="pt-BR" b="1" dirty="0">
                <a:solidFill>
                  <a:srgbClr val="000000"/>
                </a:solidFill>
                <a:latin typeface="Poppins Black" pitchFamily="2" charset="77"/>
                <a:cs typeface="Poppins Black" pitchFamily="2" charset="77"/>
              </a:rPr>
              <a:t> ut labore et </a:t>
            </a:r>
            <a:r>
              <a:rPr lang="pt-BR" b="1" dirty="0" err="1">
                <a:solidFill>
                  <a:srgbClr val="000000"/>
                </a:solidFill>
                <a:latin typeface="Poppins Black" pitchFamily="2" charset="77"/>
                <a:cs typeface="Poppins Black" pitchFamily="2" charset="77"/>
              </a:rPr>
              <a:t>dolore</a:t>
            </a:r>
            <a:r>
              <a:rPr lang="pt-BR" b="1" dirty="0">
                <a:solidFill>
                  <a:srgbClr val="000000"/>
                </a:solidFill>
                <a:latin typeface="Poppins Black" pitchFamily="2" charset="77"/>
                <a:cs typeface="Poppins Black" pitchFamily="2" charset="77"/>
              </a:rPr>
              <a:t> magna </a:t>
            </a:r>
            <a:r>
              <a:rPr lang="pt-BR" b="1" dirty="0" err="1">
                <a:solidFill>
                  <a:srgbClr val="000000"/>
                </a:solidFill>
                <a:latin typeface="Poppins Black" pitchFamily="2" charset="77"/>
                <a:cs typeface="Poppins Black" pitchFamily="2" charset="77"/>
              </a:rPr>
              <a:t>aliqua</a:t>
            </a:r>
            <a:r>
              <a:rPr lang="pt-BR" b="1" dirty="0">
                <a:solidFill>
                  <a:srgbClr val="000000"/>
                </a:solidFill>
                <a:latin typeface="Poppins Black" pitchFamily="2" charset="77"/>
                <a:cs typeface="Poppins Black" pitchFamily="2" charset="77"/>
              </a:rPr>
              <a:t>.</a:t>
            </a:r>
            <a:endParaRPr lang="pt-BR" b="1" dirty="0">
              <a:latin typeface="Poppins Black" pitchFamily="2" charset="77"/>
              <a:cs typeface="Poppins Black" pitchFamily="2" charset="77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A539D473-ECB1-E7E4-2A20-2B77362F7A47}"/>
              </a:ext>
            </a:extLst>
          </p:cNvPr>
          <p:cNvSpPr txBox="1"/>
          <p:nvPr/>
        </p:nvSpPr>
        <p:spPr>
          <a:xfrm>
            <a:off x="5607681" y="1748189"/>
            <a:ext cx="5094514" cy="29738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pt-BR" sz="1400" dirty="0">
                <a:solidFill>
                  <a:srgbClr val="000000"/>
                </a:solidFill>
                <a:latin typeface="Poppins" pitchFamily="2" charset="77"/>
                <a:cs typeface="Poppins" pitchFamily="2" charset="77"/>
              </a:rPr>
              <a:t>Texto explicativos _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Lorem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ipsum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dolor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sit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amet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,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consectetur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adipiscing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elit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,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sed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do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eiusmod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tempor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incididunt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ut labore et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dolore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magna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aliqua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. Ut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enim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ad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minim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veniam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, quis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nostrud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exercitation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ullamco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laboris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nisi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ut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aliquip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ex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ea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commodo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consequat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.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Duis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aute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irure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dolor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in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reprehenderit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in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voluptate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velit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esse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cillum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dolore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eu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fugiat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nulla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pariatur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.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Excepteur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sint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occaecat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cupidatat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non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proident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, sunt in culpa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qui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officia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deserunt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mollit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anim</a:t>
            </a:r>
            <a:r>
              <a:rPr lang="pt-BR" sz="1400" b="0" dirty="0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 id est </a:t>
            </a:r>
            <a:r>
              <a:rPr lang="pt-BR" sz="1400" b="0" dirty="0" err="1">
                <a:solidFill>
                  <a:srgbClr val="000000"/>
                </a:solidFill>
                <a:effectLst/>
                <a:latin typeface="Poppins" pitchFamily="2" charset="77"/>
                <a:cs typeface="Poppins" pitchFamily="2" charset="77"/>
              </a:rPr>
              <a:t>laborum</a:t>
            </a:r>
            <a:endParaRPr lang="pt-BR" sz="1400" dirty="0">
              <a:latin typeface="Poppins" pitchFamily="2" charset="77"/>
              <a:cs typeface="Poppins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1538020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A6C89A2-7F98-5B88-30A7-69F27FFC52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DA11E638-7330-2AF1-2041-21D058D43B87}"/>
              </a:ext>
            </a:extLst>
          </p:cNvPr>
          <p:cNvSpPr txBox="1"/>
          <p:nvPr/>
        </p:nvSpPr>
        <p:spPr>
          <a:xfrm>
            <a:off x="4779774" y="5011057"/>
            <a:ext cx="26324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400" spc="600" dirty="0">
                <a:solidFill>
                  <a:schemeClr val="bg1"/>
                </a:solidFill>
                <a:latin typeface="Poppins Light" pitchFamily="2" charset="77"/>
                <a:cs typeface="Poppins Light" pitchFamily="2" charset="77"/>
              </a:rPr>
              <a:t>NOME DO AUTOR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103BF179-6E82-5295-096E-2B9232715F0F}"/>
              </a:ext>
            </a:extLst>
          </p:cNvPr>
          <p:cNvSpPr txBox="1"/>
          <p:nvPr/>
        </p:nvSpPr>
        <p:spPr>
          <a:xfrm>
            <a:off x="5498722" y="5351491"/>
            <a:ext cx="119455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1100" b="1" dirty="0">
                <a:solidFill>
                  <a:schemeClr val="bg1"/>
                </a:solidFill>
                <a:latin typeface="Poppins Black" pitchFamily="2" charset="77"/>
                <a:cs typeface="Poppins Black" pitchFamily="2" charset="77"/>
              </a:rPr>
              <a:t>ANO PROJETO</a:t>
            </a:r>
          </a:p>
        </p:txBody>
      </p:sp>
    </p:spTree>
    <p:extLst>
      <p:ext uri="{BB962C8B-B14F-4D97-AF65-F5344CB8AC3E}">
        <p14:creationId xmlns:p14="http://schemas.microsoft.com/office/powerpoint/2010/main" val="267300982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335</Words>
  <Application>Microsoft Macintosh PowerPoint</Application>
  <PresentationFormat>Widescreen</PresentationFormat>
  <Paragraphs>13</Paragraphs>
  <Slides>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5" baseType="lpstr">
      <vt:lpstr>Aptos</vt:lpstr>
      <vt:lpstr>Aptos Display</vt:lpstr>
      <vt:lpstr>Arial</vt:lpstr>
      <vt:lpstr>Poppins</vt:lpstr>
      <vt:lpstr>Poppins Black</vt:lpstr>
      <vt:lpstr>Poppins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Microsoft Office User</dc:creator>
  <cp:lastModifiedBy>Microsoft Office User</cp:lastModifiedBy>
  <cp:revision>2</cp:revision>
  <dcterms:created xsi:type="dcterms:W3CDTF">2026-06-13T11:04:43Z</dcterms:created>
  <dcterms:modified xsi:type="dcterms:W3CDTF">2026-06-13T11:19:17Z</dcterms:modified>
</cp:coreProperties>
</file>