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0" r:id="rId5"/>
    <p:sldId id="258" r:id="rId6"/>
    <p:sldId id="259" r:id="rId7"/>
    <p:sldId id="263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95"/>
  </p:normalViewPr>
  <p:slideViewPr>
    <p:cSldViewPr snapToGrid="0">
      <p:cViewPr varScale="1">
        <p:scale>
          <a:sx n="59" d="100"/>
          <a:sy n="59" d="100"/>
        </p:scale>
        <p:origin x="10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9CE488-E292-87FE-DF0C-D8FFDD958D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579AEC2-D446-EBED-5683-F9ADA8F3E5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7F3A5F-4875-5122-3385-CE544E19F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D24249E-31C5-C14A-06CF-8E5B5E80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E38321-511F-9B3C-970A-7A19B1F4B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6145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310635-2E3B-E234-664F-6B962BE0D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8AD626-A74D-870B-1ABA-451DF5E77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CEC5399-0C6B-76A6-631E-140C1992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E26E2D-799E-A1A4-1935-C4DB271E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D3C79B-8E66-F3F9-0E87-1288C802E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251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9622E-F6F5-E207-D1F9-A7E411F02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FE0A43-0D0D-40DC-A769-0C17BB9B1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F97973-E4D7-C6D0-6A7F-26ED00CAD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742AB2-08C2-D85F-CD4D-1CC1AD17E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8247DC-92A3-E8D5-42B3-B3D008FD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57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D8FDD1-D96A-B7E5-9BCF-EC6A8D98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98491F-88BB-167A-4E0A-BD007FFCE6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E27C01-48CE-4CAC-E34F-0B5BF2B60A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3A7922-0F33-6C1D-BB20-F6A23E30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E26F3DC-B3D5-7B55-4EEF-569B40E8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5810E2-A9ED-1072-C466-15ED92535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801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129B0B-BC3F-036C-C34A-3E7C251D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95F6CA-7C1B-8317-E4FB-0836E9087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BF5DF9C-E542-2C1F-7ABB-C8BE4803FE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274B68C-FC16-C610-D1F0-B9D381D97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1F8EA43-8D9D-D692-7308-BD62F9418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8E898E-6EEF-9719-114E-8C206957F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BFF8D6-09EF-FFEB-EF02-DA742AFC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2CF4A50-1234-AB8B-1E03-C745E7009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19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67D3E-FB23-E201-D617-6420C064C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BE75FE7-49D7-334B-5BC5-C13BEA72C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1610CD6-9DE4-047C-477F-6DEBE0E29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6EEF382-07FD-0409-E8B5-3C388FF56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4035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C59FE34-EBB6-4541-026C-395FF68B4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1D2BBA-F055-2BD9-2402-2FB2D858A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259CEF3-C336-566D-BE36-63D32930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7095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20773-EFFF-FF12-8669-AE9385B84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2DF618-9FFF-7E29-97B9-EAFC7CFA5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72673A-9975-8EAA-583E-C76C81A1A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2A0435A-E392-3A7D-0F7F-6B30BCDA0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502535-6D65-590D-B83D-C36106638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E676B6-FC5A-D98B-AF2A-F0254931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179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18C2D-C475-39EB-F589-3850949B3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F11D51D-FBEA-504C-5CFD-C628353604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A39EAB-F1FB-ABEA-00E5-7BC4C26F2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39BA509-53B7-C38F-0A11-E6CF2C44D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D82786-EDEA-DC0A-C797-467A879B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0A70A7-2774-DA4E-0A8A-5A98B0A9F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43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50FEF7-2596-C08C-E026-8B8D5E30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EFF94B1-5CCF-5F6E-6A13-E2B6C1626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AA9EFC-CA32-18A4-1F49-11E562A5B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BF581C-E733-EE56-BBAB-4085C0BF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F2867E-4D76-BBFE-D096-7A9936CD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392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5FEB10-FF35-01C7-EED8-D8A7CD7B84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6599C9-2D45-64D5-7E04-FE5A7467C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26F579-400B-F4A7-CE65-B47035887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C07BC2-0F66-B94A-064A-02AFC2FBB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7E3D0-A27F-1280-0CE3-2CF21D40F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8191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BBD5FBD-5E4B-B2B3-F86A-EE20CD42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14222-693F-22EC-346B-389F2092D5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47605-A44A-2B3D-AED7-2A448BEA52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2CD820-AF79-B145-A569-482E331782E6}" type="datetimeFigureOut">
              <a:rPr lang="pt-BR" smtClean="0"/>
              <a:t>25/08/2026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196D24-B14F-F442-D401-8304E24A02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41EE17-7154-B632-620C-9F5234D407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4A9141-CC65-DD4A-8D1E-2CF62F9B3C7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80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26FE6782-9B9D-0719-8F97-F4B272D7A2DE}"/>
              </a:ext>
            </a:extLst>
          </p:cNvPr>
          <p:cNvSpPr txBox="1"/>
          <p:nvPr/>
        </p:nvSpPr>
        <p:spPr>
          <a:xfrm>
            <a:off x="5936343" y="1864402"/>
            <a:ext cx="47788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7000" b="1" spc="-150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CD71020-C098-D3A0-F179-2B0262AAE303}"/>
              </a:ext>
            </a:extLst>
          </p:cNvPr>
          <p:cNvSpPr txBox="1"/>
          <p:nvPr/>
        </p:nvSpPr>
        <p:spPr>
          <a:xfrm>
            <a:off x="6096000" y="4357914"/>
            <a:ext cx="2707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spc="600" dirty="0">
                <a:latin typeface="Arial" panose="020B0604020202020204" pitchFamily="34" charset="0"/>
                <a:cs typeface="Arial" panose="020B0604020202020204" pitchFamily="34" charset="0"/>
              </a:rPr>
              <a:t>NOME DO AUTOR</a:t>
            </a:r>
          </a:p>
        </p:txBody>
      </p:sp>
    </p:spTree>
    <p:extLst>
      <p:ext uri="{BB962C8B-B14F-4D97-AF65-F5344CB8AC3E}">
        <p14:creationId xmlns:p14="http://schemas.microsoft.com/office/powerpoint/2010/main" val="2067338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A6FCCC3-2B61-803C-F50F-937E4D6C08EB}"/>
              </a:ext>
            </a:extLst>
          </p:cNvPr>
          <p:cNvSpPr txBox="1"/>
          <p:nvPr/>
        </p:nvSpPr>
        <p:spPr>
          <a:xfrm>
            <a:off x="1673699" y="2613392"/>
            <a:ext cx="884460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0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Assunto</a:t>
            </a:r>
          </a:p>
        </p:txBody>
      </p:sp>
    </p:spTree>
    <p:extLst>
      <p:ext uri="{BB962C8B-B14F-4D97-AF65-F5344CB8AC3E}">
        <p14:creationId xmlns:p14="http://schemas.microsoft.com/office/powerpoint/2010/main" val="2891624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C8BEF1-44E1-0B47-B9D2-23D1F1DCD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E523EDC-6AE6-E19A-847D-0E47BF091C7C}"/>
              </a:ext>
            </a:extLst>
          </p:cNvPr>
          <p:cNvSpPr txBox="1"/>
          <p:nvPr/>
        </p:nvSpPr>
        <p:spPr>
          <a:xfrm>
            <a:off x="1733010" y="2613392"/>
            <a:ext cx="884460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Assunto</a:t>
            </a:r>
          </a:p>
        </p:txBody>
      </p:sp>
    </p:spTree>
    <p:extLst>
      <p:ext uri="{BB962C8B-B14F-4D97-AF65-F5344CB8AC3E}">
        <p14:creationId xmlns:p14="http://schemas.microsoft.com/office/powerpoint/2010/main" val="1789244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A6B10A-77BD-E60E-807D-5EABF910B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552116D-D16F-8596-011F-B04401E53DBE}"/>
              </a:ext>
            </a:extLst>
          </p:cNvPr>
          <p:cNvSpPr txBox="1"/>
          <p:nvPr/>
        </p:nvSpPr>
        <p:spPr>
          <a:xfrm>
            <a:off x="1930400" y="1812721"/>
            <a:ext cx="2859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Pequeno texto em destaque _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089E015-F0D9-E001-6883-2EA945DA882E}"/>
              </a:ext>
            </a:extLst>
          </p:cNvPr>
          <p:cNvSpPr txBox="1"/>
          <p:nvPr/>
        </p:nvSpPr>
        <p:spPr>
          <a:xfrm>
            <a:off x="5607681" y="1748189"/>
            <a:ext cx="5094514" cy="2637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explicativos _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326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84B7AA-235E-921A-934B-5F7960665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EC3B848-22A3-4FB2-9954-6CA4853B5A0E}"/>
              </a:ext>
            </a:extLst>
          </p:cNvPr>
          <p:cNvSpPr txBox="1"/>
          <p:nvPr/>
        </p:nvSpPr>
        <p:spPr>
          <a:xfrm>
            <a:off x="1930400" y="1812721"/>
            <a:ext cx="2859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Pequeno texto em destaque _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62C257F-CB4A-42BE-8048-4D8AE5197346}"/>
              </a:ext>
            </a:extLst>
          </p:cNvPr>
          <p:cNvSpPr txBox="1"/>
          <p:nvPr/>
        </p:nvSpPr>
        <p:spPr>
          <a:xfrm>
            <a:off x="5607681" y="1748189"/>
            <a:ext cx="5094514" cy="2637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explicativos _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574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777917-D855-807E-3EDF-BE3EC92C0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3B8BB638-7C1C-41B7-82AF-372D7714A7E5}"/>
              </a:ext>
            </a:extLst>
          </p:cNvPr>
          <p:cNvSpPr txBox="1"/>
          <p:nvPr/>
        </p:nvSpPr>
        <p:spPr>
          <a:xfrm>
            <a:off x="1930400" y="1812721"/>
            <a:ext cx="2859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Arial" panose="020B0604020202020204" pitchFamily="34" charset="0"/>
                <a:cs typeface="Arial" panose="020B0604020202020204" pitchFamily="34" charset="0"/>
              </a:rPr>
              <a:t>Pequeno texto em destaque _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2FFD9A5-6BAE-43CE-82B7-B3EB3EEFF6FD}"/>
              </a:ext>
            </a:extLst>
          </p:cNvPr>
          <p:cNvSpPr txBox="1"/>
          <p:nvPr/>
        </p:nvSpPr>
        <p:spPr>
          <a:xfrm>
            <a:off x="5607681" y="1748189"/>
            <a:ext cx="5094514" cy="2637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explicativos _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Lorem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labore et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magna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ad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quis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exercitation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ullamco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laboris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nisi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aliquip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commodo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Duis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irure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reprehenderit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voluptate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esse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cillum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dolore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eu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fugiat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pariatur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Excepteur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occaecat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cupidatat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non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proident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sunt in culpa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officia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deserunt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mollit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anim</a:t>
            </a:r>
            <a:r>
              <a:rPr lang="pt-BR" sz="1400" b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id est </a:t>
            </a:r>
            <a:r>
              <a:rPr lang="pt-BR" sz="1400" b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laborum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02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6C89A2-7F98-5B88-30A7-69F27FFC5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DA11E638-7330-2AF1-2041-21D058D43B87}"/>
              </a:ext>
            </a:extLst>
          </p:cNvPr>
          <p:cNvSpPr txBox="1"/>
          <p:nvPr/>
        </p:nvSpPr>
        <p:spPr>
          <a:xfrm>
            <a:off x="4742264" y="5011057"/>
            <a:ext cx="2707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spc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DO AUTOR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03BF179-6E82-5295-096E-2B9232715F0F}"/>
              </a:ext>
            </a:extLst>
          </p:cNvPr>
          <p:cNvSpPr txBox="1"/>
          <p:nvPr/>
        </p:nvSpPr>
        <p:spPr>
          <a:xfrm>
            <a:off x="5489906" y="5351491"/>
            <a:ext cx="1212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 PROJETO</a:t>
            </a:r>
          </a:p>
        </p:txBody>
      </p:sp>
    </p:spTree>
    <p:extLst>
      <p:ext uri="{BB962C8B-B14F-4D97-AF65-F5344CB8AC3E}">
        <p14:creationId xmlns:p14="http://schemas.microsoft.com/office/powerpoint/2010/main" val="26730098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333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Gabriel Bergmann Borges Vieira</cp:lastModifiedBy>
  <cp:revision>3</cp:revision>
  <dcterms:created xsi:type="dcterms:W3CDTF">2026-06-13T11:04:43Z</dcterms:created>
  <dcterms:modified xsi:type="dcterms:W3CDTF">2026-08-25T15:21:46Z</dcterms:modified>
</cp:coreProperties>
</file>